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diagrams/data1.xml" ContentType="application/vnd.openxmlformats-officedocument.drawingml.diagramData+xml"/>
  <Override PartName="/ppt/diagrams/data11.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ata10.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2.xml" ContentType="application/vnd.openxmlformats-officedocument.presentationml.slide+xml"/>
  <Override PartName="/ppt/slides/slide19.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2.xml" ContentType="application/vnd.openxmlformats-officedocument.presentationml.slide+xml"/>
  <Override PartName="/ppt/slides/slide25.xml" ContentType="application/vnd.openxmlformats-officedocument.presentationml.slide+xml"/>
  <Override PartName="/ppt/slides/slide2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6.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28.xml" ContentType="application/vnd.openxmlformats-officedocument.presentationml.slide+xml"/>
  <Override PartName="/ppt/slides/slide8.xml" ContentType="application/vnd.openxmlformats-officedocument.presentationml.slide+xml"/>
  <Override PartName="/ppt/slides/slide2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1.xml" ContentType="application/vnd.openxmlformats-officedocument.presentationml.slideLayout+xml"/>
  <Override PartName="/ppt/notesSlides/notesSlide29.xml" ContentType="application/vnd.openxmlformats-officedocument.presentationml.notesSlide+xml"/>
  <Override PartName="/ppt/slideLayouts/slideLayout1.xml" ContentType="application/vnd.openxmlformats-officedocument.presentationml.slideLayou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0.xml" ContentType="application/vnd.openxmlformats-officedocument.presentationml.notesSlide+xml"/>
  <Override PartName="/ppt/slideLayouts/slideLayout9.xml" ContentType="application/vnd.openxmlformats-officedocument.presentationml.slideLayout+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slideLayouts/slideLayout8.xml" ContentType="application/vnd.openxmlformats-officedocument.presentationml.slideLayout+xml"/>
  <Override PartName="/ppt/notesSlides/notesSlide11.xml" ContentType="application/vnd.openxmlformats-officedocument.presentationml.notesSlide+xml"/>
  <Override PartName="/ppt/slideLayouts/slideLayout6.xml" ContentType="application/vnd.openxmlformats-officedocument.presentationml.slideLayout+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20.xml" ContentType="application/vnd.openxmlformats-officedocument.presentationml.notesSlide+xml"/>
  <Override PartName="/ppt/notesSlides/notesSlide3.xml" ContentType="application/vnd.openxmlformats-officedocument.presentationml.notesSlide+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slideLayouts/slideLayout12.xml" ContentType="application/vnd.openxmlformats-officedocument.presentationml.slideLayout+xml"/>
  <Override PartName="/ppt/diagrams/drawing3.xml" ContentType="application/vnd.ms-office.drawingml.diagramDrawing+xml"/>
  <Override PartName="/ppt/diagrams/layout1.xml" ContentType="application/vnd.openxmlformats-officedocument.drawingml.diagramLayout+xml"/>
  <Override PartName="/ppt/diagrams/drawing8.xml" ContentType="application/vnd.ms-office.drawingml.diagramDrawing+xml"/>
  <Override PartName="/ppt/theme/theme2.xml" ContentType="application/vnd.openxmlformats-officedocument.theme+xml"/>
  <Override PartName="/ppt/diagrams/quickStyle3.xml" ContentType="application/vnd.openxmlformats-officedocument.drawingml.diagramStyle+xml"/>
  <Override PartName="/ppt/diagrams/layout3.xml" ContentType="application/vnd.openxmlformats-officedocument.drawingml.diagramLayout+xml"/>
  <Override PartName="/ppt/diagrams/colors3.xml" ContentType="application/vnd.openxmlformats-officedocument.drawingml.diagramColors+xml"/>
  <Override PartName="/ppt/diagrams/colors2.xml" ContentType="application/vnd.openxmlformats-officedocument.drawingml.diagramColors+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quickStyle2.xml" ContentType="application/vnd.openxmlformats-officedocument.drawingml.diagramStyle+xml"/>
  <Override PartName="/ppt/charts/chart1.xml" ContentType="application/vnd.openxmlformats-officedocument.drawingml.chart+xml"/>
  <Override PartName="/ppt/charts/chart2.xml" ContentType="application/vnd.openxmlformats-officedocument.drawingml.chart+xml"/>
  <Override PartName="/ppt/diagrams/drawing2.xml" ContentType="application/vnd.ms-office.drawingml.diagramDrawing+xml"/>
  <Override PartName="/ppt/diagrams/layout4.xml" ContentType="application/vnd.openxmlformats-officedocument.drawingml.diagramLayout+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rawing7.xml" ContentType="application/vnd.ms-office.drawingml.diagramDrawing+xml"/>
  <Override PartName="/ppt/diagrams/colors7.xml" ContentType="application/vnd.openxmlformats-officedocument.drawingml.diagramColors+xml"/>
  <Override PartName="/ppt/diagrams/quickStyle7.xml" ContentType="application/vnd.openxmlformats-officedocument.drawingml.diagramStyle+xml"/>
  <Override PartName="/ppt/diagrams/layout8.xml" ContentType="application/vnd.openxmlformats-officedocument.drawingml.diagramLayout+xml"/>
  <Override PartName="/ppt/diagrams/quickStyle8.xml" ContentType="application/vnd.openxmlformats-officedocument.drawingml.diagramStyle+xml"/>
  <Override PartName="/ppt/diagrams/drawing10.xml" ContentType="application/vnd.ms-office.drawingml.diagramDrawing+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colors8.xml" ContentType="application/vnd.openxmlformats-officedocument.drawingml.diagramColors+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layout7.xml" ContentType="application/vnd.openxmlformats-officedocument.drawingml.diagramLayout+xml"/>
  <Override PartName="/ppt/diagrams/colors5.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drawing5.xml" ContentType="application/vnd.ms-office.drawingml.diagramDrawing+xml"/>
  <Override PartName="/ppt/diagrams/layout6.xml" ContentType="application/vnd.openxmlformats-officedocument.drawingml.diagramLayout+xml"/>
  <Override PartName="/ppt/notesMasters/notesMaster1.xml" ContentType="application/vnd.openxmlformats-officedocument.presentationml.notesMaster+xml"/>
  <Override PartName="/ppt/theme/theme1.xml" ContentType="application/vnd.openxmlformats-officedocument.theme+xml"/>
  <Override PartName="/ppt/diagrams/drawing6.xml" ContentType="application/vnd.ms-office.drawingml.diagramDrawing+xml"/>
  <Override PartName="/ppt/diagrams/quickStyle6.xml" ContentType="application/vnd.openxmlformats-officedocument.drawingml.diagramStyle+xml"/>
  <Override PartName="/ppt/diagrams/colors6.xml" ContentType="application/vnd.openxmlformats-officedocument.drawingml.diagramCol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8" r:id="rId1"/>
  </p:sldMasterIdLst>
  <p:notesMasterIdLst>
    <p:notesMasterId r:id="rId31"/>
  </p:notesMasterIdLst>
  <p:sldIdLst>
    <p:sldId id="256" r:id="rId2"/>
    <p:sldId id="334" r:id="rId3"/>
    <p:sldId id="328" r:id="rId4"/>
    <p:sldId id="339" r:id="rId5"/>
    <p:sldId id="313" r:id="rId6"/>
    <p:sldId id="330" r:id="rId7"/>
    <p:sldId id="329" r:id="rId8"/>
    <p:sldId id="331" r:id="rId9"/>
    <p:sldId id="338" r:id="rId10"/>
    <p:sldId id="340" r:id="rId11"/>
    <p:sldId id="333" r:id="rId12"/>
    <p:sldId id="266" r:id="rId13"/>
    <p:sldId id="263" r:id="rId14"/>
    <p:sldId id="267" r:id="rId15"/>
    <p:sldId id="311" r:id="rId16"/>
    <p:sldId id="265" r:id="rId17"/>
    <p:sldId id="259" r:id="rId18"/>
    <p:sldId id="264" r:id="rId19"/>
    <p:sldId id="301" r:id="rId20"/>
    <p:sldId id="335" r:id="rId21"/>
    <p:sldId id="336" r:id="rId22"/>
    <p:sldId id="337" r:id="rId23"/>
    <p:sldId id="321" r:id="rId24"/>
    <p:sldId id="324" r:id="rId25"/>
    <p:sldId id="325" r:id="rId26"/>
    <p:sldId id="319" r:id="rId27"/>
    <p:sldId id="268" r:id="rId28"/>
    <p:sldId id="302" r:id="rId29"/>
    <p:sldId id="272" r:id="rId3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ción predeterminada" id="{BCF3371B-0F2A-4137-9EF7-AF7664683544}">
          <p14:sldIdLst>
            <p14:sldId id="256"/>
            <p14:sldId id="334"/>
          </p14:sldIdLst>
        </p14:section>
        <p14:section name="Sección sin título" id="{316364A8-18CC-4527-A28B-745297115D7B}">
          <p14:sldIdLst>
            <p14:sldId id="328"/>
            <p14:sldId id="339"/>
            <p14:sldId id="313"/>
            <p14:sldId id="330"/>
            <p14:sldId id="329"/>
            <p14:sldId id="331"/>
            <p14:sldId id="338"/>
            <p14:sldId id="340"/>
            <p14:sldId id="333"/>
            <p14:sldId id="266"/>
            <p14:sldId id="263"/>
            <p14:sldId id="267"/>
            <p14:sldId id="311"/>
            <p14:sldId id="265"/>
            <p14:sldId id="259"/>
            <p14:sldId id="264"/>
            <p14:sldId id="301"/>
            <p14:sldId id="335"/>
            <p14:sldId id="336"/>
            <p14:sldId id="337"/>
            <p14:sldId id="321"/>
            <p14:sldId id="324"/>
            <p14:sldId id="325"/>
            <p14:sldId id="319"/>
            <p14:sldId id="268"/>
            <p14:sldId id="302"/>
            <p14:sldId id="27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D1C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001A315-86B5-4BD2-89C8-AA4A9AE98867}">
  <a:tblStyle styleId="{B001A315-86B5-4BD2-89C8-AA4A9AE9886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8149100649378395"/>
          <c:y val="1.8611260017474068E-2"/>
        </c:manualLayout>
      </c:layout>
      <c:overlay val="0"/>
    </c:title>
    <c:autoTitleDeleted val="0"/>
    <c:plotArea>
      <c:layout>
        <c:manualLayout>
          <c:layoutTarget val="inner"/>
          <c:xMode val="edge"/>
          <c:yMode val="edge"/>
          <c:x val="0.21917408282860015"/>
          <c:y val="0.15458522249694764"/>
          <c:w val="0.45623570561125393"/>
          <c:h val="0.79708193592395793"/>
        </c:manualLayout>
      </c:layout>
      <c:pieChart>
        <c:varyColors val="1"/>
        <c:ser>
          <c:idx val="0"/>
          <c:order val="0"/>
          <c:tx>
            <c:strRef>
              <c:f>Hoja1!$B$1</c:f>
              <c:strCache>
                <c:ptCount val="1"/>
                <c:pt idx="0">
                  <c:v>N° de Clientes</c:v>
                </c:pt>
              </c:strCache>
            </c:strRef>
          </c:tx>
          <c:explosion val="11"/>
          <c:dLbls>
            <c:dLbl>
              <c:idx val="1"/>
              <c:layout>
                <c:manualLayout>
                  <c:x val="-0.19712732703612643"/>
                  <c:y val="9.8359797629323231E-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D681-455A-BE1D-D49B8215E7D3}"/>
                </c:ext>
              </c:extLst>
            </c:dLbl>
            <c:dLbl>
              <c:idx val="2"/>
              <c:layout>
                <c:manualLayout>
                  <c:x val="0.19494059838761876"/>
                  <c:y val="4.833196952475366E-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D681-455A-BE1D-D49B8215E7D3}"/>
                </c:ext>
              </c:extLst>
            </c:dLbl>
            <c:spPr>
              <a:noFill/>
              <a:ln>
                <a:noFill/>
              </a:ln>
              <a:effectLst/>
            </c:spPr>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Hoja1!$A$2:$A$4</c:f>
              <c:strCache>
                <c:ptCount val="3"/>
                <c:pt idx="0">
                  <c:v>Baja Tensión</c:v>
                </c:pt>
                <c:pt idx="1">
                  <c:v>Media Tensión</c:v>
                </c:pt>
                <c:pt idx="2">
                  <c:v>Alta Tensión</c:v>
                </c:pt>
              </c:strCache>
            </c:strRef>
          </c:cat>
          <c:val>
            <c:numRef>
              <c:f>Hoja1!$B$2:$B$4</c:f>
              <c:numCache>
                <c:formatCode>#,##0</c:formatCode>
                <c:ptCount val="3"/>
                <c:pt idx="0">
                  <c:v>1667872</c:v>
                </c:pt>
                <c:pt idx="1">
                  <c:v>37276</c:v>
                </c:pt>
                <c:pt idx="2" formatCode="General">
                  <c:v>19</c:v>
                </c:pt>
              </c:numCache>
            </c:numRef>
          </c:val>
          <c:extLst>
            <c:ext xmlns:c16="http://schemas.microsoft.com/office/drawing/2014/chart" uri="{C3380CC4-5D6E-409C-BE32-E72D297353CC}">
              <c16:uniqueId val="{00000002-D681-455A-BE1D-D49B8215E7D3}"/>
            </c:ext>
          </c:extLst>
        </c:ser>
        <c:dLbls>
          <c:showLegendKey val="0"/>
          <c:showVal val="1"/>
          <c:showCatName val="1"/>
          <c:showSerName val="0"/>
          <c:showPercent val="0"/>
          <c:showBubbleSize val="0"/>
          <c:showLeaderLines val="1"/>
        </c:dLbls>
        <c:firstSliceAng val="0"/>
      </c:pieChart>
    </c:plotArea>
    <c:plotVisOnly val="1"/>
    <c:dispBlanksAs val="gap"/>
    <c:showDLblsOverMax val="0"/>
  </c:chart>
  <c:txPr>
    <a:bodyPr/>
    <a:lstStyle/>
    <a:p>
      <a:pPr>
        <a:defRPr sz="1800"/>
      </a:pPr>
      <a:endParaRPr lang="es-PY"/>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8149100649378395"/>
          <c:y val="1.8611260017474068E-2"/>
        </c:manualLayout>
      </c:layout>
      <c:overlay val="0"/>
    </c:title>
    <c:autoTitleDeleted val="0"/>
    <c:plotArea>
      <c:layout>
        <c:manualLayout>
          <c:layoutTarget val="inner"/>
          <c:xMode val="edge"/>
          <c:yMode val="edge"/>
          <c:x val="0.21917408282860015"/>
          <c:y val="0.15458522249694764"/>
          <c:w val="0.45623570561125393"/>
          <c:h val="0.79708193592395793"/>
        </c:manualLayout>
      </c:layout>
      <c:pieChart>
        <c:varyColors val="1"/>
        <c:ser>
          <c:idx val="0"/>
          <c:order val="0"/>
          <c:tx>
            <c:strRef>
              <c:f>Hoja1!$B$1</c:f>
              <c:strCache>
                <c:ptCount val="1"/>
                <c:pt idx="0">
                  <c:v>N° de Clientes</c:v>
                </c:pt>
              </c:strCache>
            </c:strRef>
          </c:tx>
          <c:explosion val="11"/>
          <c:dLbls>
            <c:dLbl>
              <c:idx val="1"/>
              <c:layout>
                <c:manualLayout>
                  <c:x val="-0.19712732703612643"/>
                  <c:y val="9.8359797629323231E-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D681-455A-BE1D-D49B8215E7D3}"/>
                </c:ext>
              </c:extLst>
            </c:dLbl>
            <c:dLbl>
              <c:idx val="2"/>
              <c:layout>
                <c:manualLayout>
                  <c:x val="0.19494059838761876"/>
                  <c:y val="4.833196952475366E-2"/>
                </c:manualLayout>
              </c:layou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D681-455A-BE1D-D49B8215E7D3}"/>
                </c:ext>
              </c:extLst>
            </c:dLbl>
            <c:spPr>
              <a:noFill/>
              <a:ln>
                <a:noFill/>
              </a:ln>
              <a:effectLst/>
            </c:spPr>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Hoja1!$A$2:$A$4</c:f>
              <c:strCache>
                <c:ptCount val="3"/>
                <c:pt idx="0">
                  <c:v>Baja Tensión</c:v>
                </c:pt>
                <c:pt idx="1">
                  <c:v>Media Tensión</c:v>
                </c:pt>
                <c:pt idx="2">
                  <c:v>Alta Tensión</c:v>
                </c:pt>
              </c:strCache>
            </c:strRef>
          </c:cat>
          <c:val>
            <c:numRef>
              <c:f>Hoja1!$B$2:$B$4</c:f>
              <c:numCache>
                <c:formatCode>#,##0</c:formatCode>
                <c:ptCount val="3"/>
                <c:pt idx="0">
                  <c:v>1667872</c:v>
                </c:pt>
                <c:pt idx="1">
                  <c:v>37276</c:v>
                </c:pt>
                <c:pt idx="2" formatCode="General">
                  <c:v>19</c:v>
                </c:pt>
              </c:numCache>
            </c:numRef>
          </c:val>
          <c:extLst>
            <c:ext xmlns:c16="http://schemas.microsoft.com/office/drawing/2014/chart" uri="{C3380CC4-5D6E-409C-BE32-E72D297353CC}">
              <c16:uniqueId val="{00000002-D681-455A-BE1D-D49B8215E7D3}"/>
            </c:ext>
          </c:extLst>
        </c:ser>
        <c:dLbls>
          <c:showLegendKey val="0"/>
          <c:showVal val="1"/>
          <c:showCatName val="1"/>
          <c:showSerName val="0"/>
          <c:showPercent val="0"/>
          <c:showBubbleSize val="0"/>
          <c:showLeaderLines val="1"/>
        </c:dLbls>
        <c:firstSliceAng val="0"/>
      </c:pieChart>
    </c:plotArea>
    <c:plotVisOnly val="1"/>
    <c:dispBlanksAs val="gap"/>
    <c:showDLblsOverMax val="0"/>
  </c:chart>
  <c:txPr>
    <a:bodyPr/>
    <a:lstStyle/>
    <a:p>
      <a:pPr>
        <a:defRPr sz="1800"/>
      </a:pPr>
      <a:endParaRPr lang="es-PY"/>
    </a:p>
  </c:txPr>
  <c:externalData r:id="rId1">
    <c:autoUpdate val="0"/>
  </c:externalData>
</c:chartSpace>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ata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69A26A-3D3A-4B49-9F68-0650BBCBE0A8}" type="doc">
      <dgm:prSet loTypeId="urn:microsoft.com/office/officeart/2005/8/layout/cycle6" loCatId="cycle" qsTypeId="urn:microsoft.com/office/officeart/2005/8/quickstyle/simple1" qsCatId="simple" csTypeId="urn:microsoft.com/office/officeart/2005/8/colors/colorful1" csCatId="colorful" phldr="1"/>
      <dgm:spPr/>
      <dgm:t>
        <a:bodyPr/>
        <a:lstStyle/>
        <a:p>
          <a:endParaRPr lang="es-PY"/>
        </a:p>
      </dgm:t>
    </dgm:pt>
    <dgm:pt modelId="{E2A67CD5-3ED5-4504-8963-154AB12711BA}">
      <dgm:prSet phldrT="[Texto]" custT="1"/>
      <dgm:spPr/>
      <dgm:t>
        <a:bodyPr/>
        <a:lstStyle/>
        <a:p>
          <a:r>
            <a:rPr lang="es-PY" sz="1400" b="1">
              <a:ln w="3175"/>
              <a:solidFill>
                <a:schemeClr val="tx1"/>
              </a:solidFill>
            </a:rPr>
            <a:t>Atender e informar al cliente</a:t>
          </a:r>
        </a:p>
      </dgm:t>
    </dgm:pt>
    <dgm:pt modelId="{2C0C171D-6D84-4E08-A954-5CE5014D4583}" type="parTrans" cxnId="{F14C704D-DFC0-47DD-B1AB-D1CF2AE1C78D}">
      <dgm:prSet/>
      <dgm:spPr/>
      <dgm:t>
        <a:bodyPr/>
        <a:lstStyle/>
        <a:p>
          <a:endParaRPr lang="es-PY" sz="2000" b="1">
            <a:solidFill>
              <a:schemeClr val="tx1"/>
            </a:solidFill>
          </a:endParaRPr>
        </a:p>
      </dgm:t>
    </dgm:pt>
    <dgm:pt modelId="{592330E7-00F0-411C-BE22-7A85808E749A}" type="sibTrans" cxnId="{F14C704D-DFC0-47DD-B1AB-D1CF2AE1C78D}">
      <dgm:prSet/>
      <dgm:spPr/>
      <dgm:t>
        <a:bodyPr/>
        <a:lstStyle/>
        <a:p>
          <a:endParaRPr lang="es-PY" sz="2000" b="1">
            <a:solidFill>
              <a:schemeClr val="tx1"/>
            </a:solidFill>
          </a:endParaRPr>
        </a:p>
      </dgm:t>
    </dgm:pt>
    <dgm:pt modelId="{8B6E1C0F-B6D5-4B76-B7B2-A0D1D097A2FE}">
      <dgm:prSet phldrT="[Texto]" custT="1"/>
      <dgm:spPr/>
      <dgm:t>
        <a:bodyPr/>
        <a:lstStyle/>
        <a:p>
          <a:r>
            <a:rPr lang="es-PY" sz="1400" b="1">
              <a:ln w="3175"/>
              <a:solidFill>
                <a:schemeClr val="tx1"/>
              </a:solidFill>
            </a:rPr>
            <a:t>Gestionar Solicitudes</a:t>
          </a:r>
        </a:p>
      </dgm:t>
    </dgm:pt>
    <dgm:pt modelId="{CF2BC1D0-F1CA-4A16-8E73-80FA3DC7BA28}" type="parTrans" cxnId="{4908F2B9-572A-4277-A13F-E773F785977E}">
      <dgm:prSet/>
      <dgm:spPr/>
      <dgm:t>
        <a:bodyPr/>
        <a:lstStyle/>
        <a:p>
          <a:endParaRPr lang="es-PY" sz="2000" b="1">
            <a:solidFill>
              <a:schemeClr val="tx1"/>
            </a:solidFill>
          </a:endParaRPr>
        </a:p>
      </dgm:t>
    </dgm:pt>
    <dgm:pt modelId="{718363FC-592F-4C6D-A263-6C97F9C8BE25}" type="sibTrans" cxnId="{4908F2B9-572A-4277-A13F-E773F785977E}">
      <dgm:prSet/>
      <dgm:spPr/>
      <dgm:t>
        <a:bodyPr/>
        <a:lstStyle/>
        <a:p>
          <a:endParaRPr lang="es-PY" sz="2000" b="1">
            <a:solidFill>
              <a:schemeClr val="tx1"/>
            </a:solidFill>
          </a:endParaRPr>
        </a:p>
      </dgm:t>
    </dgm:pt>
    <dgm:pt modelId="{5E712B02-3709-4FAE-BB6D-348B86C92939}">
      <dgm:prSet phldrT="[Texto]" custT="1"/>
      <dgm:spPr/>
      <dgm:t>
        <a:bodyPr/>
        <a:lstStyle/>
        <a:p>
          <a:r>
            <a:rPr lang="es-PY" sz="1400" b="1">
              <a:ln w="3175"/>
              <a:solidFill>
                <a:schemeClr val="tx1"/>
              </a:solidFill>
            </a:rPr>
            <a:t>Gestionar ciclo Comercial</a:t>
          </a:r>
        </a:p>
      </dgm:t>
    </dgm:pt>
    <dgm:pt modelId="{F82069B8-4F30-4514-8281-6638471679BB}" type="parTrans" cxnId="{140918AD-F5A6-4385-AB42-7755C8A78F21}">
      <dgm:prSet/>
      <dgm:spPr/>
      <dgm:t>
        <a:bodyPr/>
        <a:lstStyle/>
        <a:p>
          <a:endParaRPr lang="es-PY" sz="2000" b="1">
            <a:solidFill>
              <a:schemeClr val="tx1"/>
            </a:solidFill>
          </a:endParaRPr>
        </a:p>
      </dgm:t>
    </dgm:pt>
    <dgm:pt modelId="{168A6A2C-FFA9-48E7-A71B-2D1F0A78989B}" type="sibTrans" cxnId="{140918AD-F5A6-4385-AB42-7755C8A78F21}">
      <dgm:prSet/>
      <dgm:spPr/>
      <dgm:t>
        <a:bodyPr/>
        <a:lstStyle/>
        <a:p>
          <a:endParaRPr lang="es-PY" sz="2000" b="1">
            <a:solidFill>
              <a:schemeClr val="tx1"/>
            </a:solidFill>
          </a:endParaRPr>
        </a:p>
      </dgm:t>
    </dgm:pt>
    <dgm:pt modelId="{A556EBAD-363E-48F0-B3A4-86FD95984F8D}">
      <dgm:prSet phldrT="[Texto]" custT="1"/>
      <dgm:spPr/>
      <dgm:t>
        <a:bodyPr/>
        <a:lstStyle/>
        <a:p>
          <a:r>
            <a:rPr lang="es-PY" sz="1400" b="1">
              <a:ln w="3175"/>
              <a:solidFill>
                <a:schemeClr val="tx1"/>
              </a:solidFill>
            </a:rPr>
            <a:t>Regularizar energía no facturada</a:t>
          </a:r>
        </a:p>
      </dgm:t>
    </dgm:pt>
    <dgm:pt modelId="{3316EE6C-B366-40A4-81C2-1FB1E76CF66A}" type="parTrans" cxnId="{305332DF-428E-4F54-AE93-07F1E10F7666}">
      <dgm:prSet/>
      <dgm:spPr/>
      <dgm:t>
        <a:bodyPr/>
        <a:lstStyle/>
        <a:p>
          <a:endParaRPr lang="es-PY" sz="2000" b="1">
            <a:solidFill>
              <a:schemeClr val="tx1"/>
            </a:solidFill>
          </a:endParaRPr>
        </a:p>
      </dgm:t>
    </dgm:pt>
    <dgm:pt modelId="{9FB57B51-178B-4440-8807-4BBD7BAE9285}" type="sibTrans" cxnId="{305332DF-428E-4F54-AE93-07F1E10F7666}">
      <dgm:prSet/>
      <dgm:spPr/>
      <dgm:t>
        <a:bodyPr/>
        <a:lstStyle/>
        <a:p>
          <a:endParaRPr lang="es-PY" sz="2000" b="1">
            <a:solidFill>
              <a:schemeClr val="tx1"/>
            </a:solidFill>
          </a:endParaRPr>
        </a:p>
      </dgm:t>
    </dgm:pt>
    <dgm:pt modelId="{FD574861-CB18-4674-8569-A986565316D2}">
      <dgm:prSet phldrT="[Texto]" custT="1"/>
      <dgm:spPr/>
      <dgm:t>
        <a:bodyPr/>
        <a:lstStyle/>
        <a:p>
          <a:r>
            <a:rPr lang="es-PY" sz="1400" b="1">
              <a:ln w="3175"/>
              <a:solidFill>
                <a:schemeClr val="tx1"/>
              </a:solidFill>
            </a:rPr>
            <a:t>Promover y vender</a:t>
          </a:r>
        </a:p>
      </dgm:t>
    </dgm:pt>
    <dgm:pt modelId="{B01F18F5-D531-4882-AA78-D0530E2A65EC}" type="parTrans" cxnId="{4AF31150-2DDE-4C6B-B106-F8D07737C405}">
      <dgm:prSet/>
      <dgm:spPr/>
      <dgm:t>
        <a:bodyPr/>
        <a:lstStyle/>
        <a:p>
          <a:endParaRPr lang="es-PY" sz="2000" b="1">
            <a:solidFill>
              <a:schemeClr val="tx1"/>
            </a:solidFill>
          </a:endParaRPr>
        </a:p>
      </dgm:t>
    </dgm:pt>
    <dgm:pt modelId="{2822CAB1-7A35-4369-B3B7-379E93955D80}" type="sibTrans" cxnId="{4AF31150-2DDE-4C6B-B106-F8D07737C405}">
      <dgm:prSet/>
      <dgm:spPr/>
      <dgm:t>
        <a:bodyPr/>
        <a:lstStyle/>
        <a:p>
          <a:endParaRPr lang="es-PY" sz="2000" b="1">
            <a:solidFill>
              <a:schemeClr val="tx1"/>
            </a:solidFill>
          </a:endParaRPr>
        </a:p>
      </dgm:t>
    </dgm:pt>
    <dgm:pt modelId="{8F2E07C4-B98B-43F8-825B-82B79A7F03C2}">
      <dgm:prSet phldrT="[Texto]" custT="1"/>
      <dgm:spPr/>
      <dgm:t>
        <a:bodyPr/>
        <a:lstStyle/>
        <a:p>
          <a:r>
            <a:rPr lang="es-PY" sz="1400" b="1">
              <a:ln w="3175"/>
              <a:solidFill>
                <a:schemeClr val="tx1"/>
              </a:solidFill>
            </a:rPr>
            <a:t>Ejecutar Órdenes de Trabajo</a:t>
          </a:r>
        </a:p>
      </dgm:t>
    </dgm:pt>
    <dgm:pt modelId="{007984A1-CC92-4DDF-B7E3-84C1B693A61B}" type="parTrans" cxnId="{9C7797B6-81AC-4FA6-A8EB-BDFEBE84F0BF}">
      <dgm:prSet/>
      <dgm:spPr/>
      <dgm:t>
        <a:bodyPr/>
        <a:lstStyle/>
        <a:p>
          <a:endParaRPr lang="es-PY">
            <a:solidFill>
              <a:schemeClr val="tx1"/>
            </a:solidFill>
          </a:endParaRPr>
        </a:p>
      </dgm:t>
    </dgm:pt>
    <dgm:pt modelId="{5CF1B01B-306C-4310-918D-819A29DF645B}" type="sibTrans" cxnId="{9C7797B6-81AC-4FA6-A8EB-BDFEBE84F0BF}">
      <dgm:prSet/>
      <dgm:spPr/>
      <dgm:t>
        <a:bodyPr/>
        <a:lstStyle/>
        <a:p>
          <a:endParaRPr lang="es-PY">
            <a:solidFill>
              <a:schemeClr val="tx1"/>
            </a:solidFill>
          </a:endParaRPr>
        </a:p>
      </dgm:t>
    </dgm:pt>
    <dgm:pt modelId="{11EC7219-B67F-4AB0-A957-7BBADACB64B2}" type="pres">
      <dgm:prSet presAssocID="{8569A26A-3D3A-4B49-9F68-0650BBCBE0A8}" presName="cycle" presStyleCnt="0">
        <dgm:presLayoutVars>
          <dgm:dir/>
          <dgm:resizeHandles val="exact"/>
        </dgm:presLayoutVars>
      </dgm:prSet>
      <dgm:spPr/>
      <dgm:t>
        <a:bodyPr/>
        <a:lstStyle/>
        <a:p>
          <a:endParaRPr lang="es-ES"/>
        </a:p>
      </dgm:t>
    </dgm:pt>
    <dgm:pt modelId="{75834482-D466-46DD-A83D-D4257E123511}" type="pres">
      <dgm:prSet presAssocID="{E2A67CD5-3ED5-4504-8963-154AB12711BA}" presName="node" presStyleLbl="node1" presStyleIdx="0" presStyleCnt="6" custScaleX="134625" custScaleY="120839">
        <dgm:presLayoutVars>
          <dgm:bulletEnabled val="1"/>
        </dgm:presLayoutVars>
      </dgm:prSet>
      <dgm:spPr/>
      <dgm:t>
        <a:bodyPr/>
        <a:lstStyle/>
        <a:p>
          <a:endParaRPr lang="es-ES"/>
        </a:p>
      </dgm:t>
    </dgm:pt>
    <dgm:pt modelId="{09F380EC-82CB-4A2B-9129-1B0CAF4A20EB}" type="pres">
      <dgm:prSet presAssocID="{E2A67CD5-3ED5-4504-8963-154AB12711BA}" presName="spNode" presStyleCnt="0"/>
      <dgm:spPr/>
    </dgm:pt>
    <dgm:pt modelId="{80404585-7BF1-49A9-A7D7-6C10B3AEF6D7}" type="pres">
      <dgm:prSet presAssocID="{592330E7-00F0-411C-BE22-7A85808E749A}" presName="sibTrans" presStyleLbl="sibTrans1D1" presStyleIdx="0" presStyleCnt="6"/>
      <dgm:spPr/>
      <dgm:t>
        <a:bodyPr/>
        <a:lstStyle/>
        <a:p>
          <a:endParaRPr lang="es-ES"/>
        </a:p>
      </dgm:t>
    </dgm:pt>
    <dgm:pt modelId="{192109CE-3F53-4B16-87C8-99087DA21B93}" type="pres">
      <dgm:prSet presAssocID="{FD574861-CB18-4674-8569-A986565316D2}" presName="node" presStyleLbl="node1" presStyleIdx="1" presStyleCnt="6" custScaleX="134625" custScaleY="120839" custRadScaleRad="104917" custRadScaleInc="50277">
        <dgm:presLayoutVars>
          <dgm:bulletEnabled val="1"/>
        </dgm:presLayoutVars>
      </dgm:prSet>
      <dgm:spPr/>
      <dgm:t>
        <a:bodyPr/>
        <a:lstStyle/>
        <a:p>
          <a:endParaRPr lang="es-ES"/>
        </a:p>
      </dgm:t>
    </dgm:pt>
    <dgm:pt modelId="{D6B47C51-0F5F-4263-8D90-5D44E8DEA74F}" type="pres">
      <dgm:prSet presAssocID="{FD574861-CB18-4674-8569-A986565316D2}" presName="spNode" presStyleCnt="0"/>
      <dgm:spPr/>
    </dgm:pt>
    <dgm:pt modelId="{F085DC5E-3E31-45AF-8BC9-F77FDCAFA34D}" type="pres">
      <dgm:prSet presAssocID="{2822CAB1-7A35-4369-B3B7-379E93955D80}" presName="sibTrans" presStyleLbl="sibTrans1D1" presStyleIdx="1" presStyleCnt="6"/>
      <dgm:spPr/>
      <dgm:t>
        <a:bodyPr/>
        <a:lstStyle/>
        <a:p>
          <a:endParaRPr lang="es-ES"/>
        </a:p>
      </dgm:t>
    </dgm:pt>
    <dgm:pt modelId="{89D12EB2-1973-4486-B610-B20B13D18A1E}" type="pres">
      <dgm:prSet presAssocID="{8B6E1C0F-B6D5-4B76-B7B2-A0D1D097A2FE}" presName="node" presStyleLbl="node1" presStyleIdx="2" presStyleCnt="6" custScaleX="134625" custScaleY="120839" custRadScaleRad="106181" custRadScaleInc="-34909">
        <dgm:presLayoutVars>
          <dgm:bulletEnabled val="1"/>
        </dgm:presLayoutVars>
      </dgm:prSet>
      <dgm:spPr/>
      <dgm:t>
        <a:bodyPr/>
        <a:lstStyle/>
        <a:p>
          <a:endParaRPr lang="es-ES"/>
        </a:p>
      </dgm:t>
    </dgm:pt>
    <dgm:pt modelId="{A3AECC3A-6E2C-47FE-9EEA-A71B112A9267}" type="pres">
      <dgm:prSet presAssocID="{8B6E1C0F-B6D5-4B76-B7B2-A0D1D097A2FE}" presName="spNode" presStyleCnt="0"/>
      <dgm:spPr/>
    </dgm:pt>
    <dgm:pt modelId="{F10CCB67-2A27-423A-A412-7A2B5CF57FD8}" type="pres">
      <dgm:prSet presAssocID="{718363FC-592F-4C6D-A263-6C97F9C8BE25}" presName="sibTrans" presStyleLbl="sibTrans1D1" presStyleIdx="2" presStyleCnt="6"/>
      <dgm:spPr/>
      <dgm:t>
        <a:bodyPr/>
        <a:lstStyle/>
        <a:p>
          <a:endParaRPr lang="es-ES"/>
        </a:p>
      </dgm:t>
    </dgm:pt>
    <dgm:pt modelId="{F3FDCC6E-0F51-4686-82FA-152575905F15}" type="pres">
      <dgm:prSet presAssocID="{5E712B02-3709-4FAE-BB6D-348B86C92939}" presName="node" presStyleLbl="node1" presStyleIdx="3" presStyleCnt="6" custScaleX="134625" custScaleY="120839">
        <dgm:presLayoutVars>
          <dgm:bulletEnabled val="1"/>
        </dgm:presLayoutVars>
      </dgm:prSet>
      <dgm:spPr/>
      <dgm:t>
        <a:bodyPr/>
        <a:lstStyle/>
        <a:p>
          <a:endParaRPr lang="es-ES"/>
        </a:p>
      </dgm:t>
    </dgm:pt>
    <dgm:pt modelId="{5835C9C8-0E4E-4459-A3D6-79753FC5D8F9}" type="pres">
      <dgm:prSet presAssocID="{5E712B02-3709-4FAE-BB6D-348B86C92939}" presName="spNode" presStyleCnt="0"/>
      <dgm:spPr/>
    </dgm:pt>
    <dgm:pt modelId="{98CC1588-A4BC-4818-87FD-3C84697E3B6A}" type="pres">
      <dgm:prSet presAssocID="{168A6A2C-FFA9-48E7-A71B-2D1F0A78989B}" presName="sibTrans" presStyleLbl="sibTrans1D1" presStyleIdx="3" presStyleCnt="6"/>
      <dgm:spPr/>
      <dgm:t>
        <a:bodyPr/>
        <a:lstStyle/>
        <a:p>
          <a:endParaRPr lang="es-ES"/>
        </a:p>
      </dgm:t>
    </dgm:pt>
    <dgm:pt modelId="{7A2E9B5D-568D-4841-BD2E-0CB293B665E6}" type="pres">
      <dgm:prSet presAssocID="{A556EBAD-363E-48F0-B3A4-86FD95984F8D}" presName="node" presStyleLbl="node1" presStyleIdx="4" presStyleCnt="6" custScaleX="134625" custScaleY="120839" custRadScaleRad="103351" custRadScaleInc="31568">
        <dgm:presLayoutVars>
          <dgm:bulletEnabled val="1"/>
        </dgm:presLayoutVars>
      </dgm:prSet>
      <dgm:spPr/>
      <dgm:t>
        <a:bodyPr/>
        <a:lstStyle/>
        <a:p>
          <a:endParaRPr lang="es-ES"/>
        </a:p>
      </dgm:t>
    </dgm:pt>
    <dgm:pt modelId="{A6542F3C-04ED-42EF-BFE1-D31B30AD0D69}" type="pres">
      <dgm:prSet presAssocID="{A556EBAD-363E-48F0-B3A4-86FD95984F8D}" presName="spNode" presStyleCnt="0"/>
      <dgm:spPr/>
    </dgm:pt>
    <dgm:pt modelId="{F0C8851A-3A2D-4D67-9755-A9918CB9D81A}" type="pres">
      <dgm:prSet presAssocID="{9FB57B51-178B-4440-8807-4BBD7BAE9285}" presName="sibTrans" presStyleLbl="sibTrans1D1" presStyleIdx="4" presStyleCnt="6"/>
      <dgm:spPr/>
      <dgm:t>
        <a:bodyPr/>
        <a:lstStyle/>
        <a:p>
          <a:endParaRPr lang="es-ES"/>
        </a:p>
      </dgm:t>
    </dgm:pt>
    <dgm:pt modelId="{AAA144EF-398F-458F-BB68-B8B76D0511C0}" type="pres">
      <dgm:prSet presAssocID="{8F2E07C4-B98B-43F8-825B-82B79A7F03C2}" presName="node" presStyleLbl="node1" presStyleIdx="5" presStyleCnt="6" custScaleX="139058" custScaleY="126181" custRadScaleRad="104752" custRadScaleInc="-46809">
        <dgm:presLayoutVars>
          <dgm:bulletEnabled val="1"/>
        </dgm:presLayoutVars>
      </dgm:prSet>
      <dgm:spPr/>
      <dgm:t>
        <a:bodyPr/>
        <a:lstStyle/>
        <a:p>
          <a:endParaRPr lang="es-ES"/>
        </a:p>
      </dgm:t>
    </dgm:pt>
    <dgm:pt modelId="{CBA26390-972F-4FB7-935E-9752A1C55BAC}" type="pres">
      <dgm:prSet presAssocID="{8F2E07C4-B98B-43F8-825B-82B79A7F03C2}" presName="spNode" presStyleCnt="0"/>
      <dgm:spPr/>
    </dgm:pt>
    <dgm:pt modelId="{2290D5C5-1578-4B36-AF3B-CE21BF233C31}" type="pres">
      <dgm:prSet presAssocID="{5CF1B01B-306C-4310-918D-819A29DF645B}" presName="sibTrans" presStyleLbl="sibTrans1D1" presStyleIdx="5" presStyleCnt="6"/>
      <dgm:spPr/>
      <dgm:t>
        <a:bodyPr/>
        <a:lstStyle/>
        <a:p>
          <a:endParaRPr lang="es-ES"/>
        </a:p>
      </dgm:t>
    </dgm:pt>
  </dgm:ptLst>
  <dgm:cxnLst>
    <dgm:cxn modelId="{140918AD-F5A6-4385-AB42-7755C8A78F21}" srcId="{8569A26A-3D3A-4B49-9F68-0650BBCBE0A8}" destId="{5E712B02-3709-4FAE-BB6D-348B86C92939}" srcOrd="3" destOrd="0" parTransId="{F82069B8-4F30-4514-8281-6638471679BB}" sibTransId="{168A6A2C-FFA9-48E7-A71B-2D1F0A78989B}"/>
    <dgm:cxn modelId="{4FE776F6-BA0D-4768-905F-B233BE36127F}" type="presOf" srcId="{592330E7-00F0-411C-BE22-7A85808E749A}" destId="{80404585-7BF1-49A9-A7D7-6C10B3AEF6D7}" srcOrd="0" destOrd="0" presId="urn:microsoft.com/office/officeart/2005/8/layout/cycle6"/>
    <dgm:cxn modelId="{2C919D2E-AE2C-4227-8415-D476D4E47670}" type="presOf" srcId="{168A6A2C-FFA9-48E7-A71B-2D1F0A78989B}" destId="{98CC1588-A4BC-4818-87FD-3C84697E3B6A}" srcOrd="0" destOrd="0" presId="urn:microsoft.com/office/officeart/2005/8/layout/cycle6"/>
    <dgm:cxn modelId="{4908F2B9-572A-4277-A13F-E773F785977E}" srcId="{8569A26A-3D3A-4B49-9F68-0650BBCBE0A8}" destId="{8B6E1C0F-B6D5-4B76-B7B2-A0D1D097A2FE}" srcOrd="2" destOrd="0" parTransId="{CF2BC1D0-F1CA-4A16-8E73-80FA3DC7BA28}" sibTransId="{718363FC-592F-4C6D-A263-6C97F9C8BE25}"/>
    <dgm:cxn modelId="{9C7797B6-81AC-4FA6-A8EB-BDFEBE84F0BF}" srcId="{8569A26A-3D3A-4B49-9F68-0650BBCBE0A8}" destId="{8F2E07C4-B98B-43F8-825B-82B79A7F03C2}" srcOrd="5" destOrd="0" parTransId="{007984A1-CC92-4DDF-B7E3-84C1B693A61B}" sibTransId="{5CF1B01B-306C-4310-918D-819A29DF645B}"/>
    <dgm:cxn modelId="{FA99C116-6015-4F07-87A6-7DD6F9136CC6}" type="presOf" srcId="{5CF1B01B-306C-4310-918D-819A29DF645B}" destId="{2290D5C5-1578-4B36-AF3B-CE21BF233C31}" srcOrd="0" destOrd="0" presId="urn:microsoft.com/office/officeart/2005/8/layout/cycle6"/>
    <dgm:cxn modelId="{75F9DA03-CD02-419F-8BC4-F77D2136B150}" type="presOf" srcId="{718363FC-592F-4C6D-A263-6C97F9C8BE25}" destId="{F10CCB67-2A27-423A-A412-7A2B5CF57FD8}" srcOrd="0" destOrd="0" presId="urn:microsoft.com/office/officeart/2005/8/layout/cycle6"/>
    <dgm:cxn modelId="{A26C22DB-E59B-4B3F-8CBD-67DE2EF156DA}" type="presOf" srcId="{9FB57B51-178B-4440-8807-4BBD7BAE9285}" destId="{F0C8851A-3A2D-4D67-9755-A9918CB9D81A}" srcOrd="0" destOrd="0" presId="urn:microsoft.com/office/officeart/2005/8/layout/cycle6"/>
    <dgm:cxn modelId="{A7A5D8DF-9B71-47CB-8E0B-91ECD8D16736}" type="presOf" srcId="{A556EBAD-363E-48F0-B3A4-86FD95984F8D}" destId="{7A2E9B5D-568D-4841-BD2E-0CB293B665E6}" srcOrd="0" destOrd="0" presId="urn:microsoft.com/office/officeart/2005/8/layout/cycle6"/>
    <dgm:cxn modelId="{E530B7B0-501A-461E-825F-ADF98C046328}" type="presOf" srcId="{E2A67CD5-3ED5-4504-8963-154AB12711BA}" destId="{75834482-D466-46DD-A83D-D4257E123511}" srcOrd="0" destOrd="0" presId="urn:microsoft.com/office/officeart/2005/8/layout/cycle6"/>
    <dgm:cxn modelId="{91873815-2BA3-4A12-9C62-8443CC633B55}" type="presOf" srcId="{8569A26A-3D3A-4B49-9F68-0650BBCBE0A8}" destId="{11EC7219-B67F-4AB0-A957-7BBADACB64B2}" srcOrd="0" destOrd="0" presId="urn:microsoft.com/office/officeart/2005/8/layout/cycle6"/>
    <dgm:cxn modelId="{66646654-5BBD-46CD-8D01-5C6F4D8341AF}" type="presOf" srcId="{8F2E07C4-B98B-43F8-825B-82B79A7F03C2}" destId="{AAA144EF-398F-458F-BB68-B8B76D0511C0}" srcOrd="0" destOrd="0" presId="urn:microsoft.com/office/officeart/2005/8/layout/cycle6"/>
    <dgm:cxn modelId="{D5854E6A-75BC-477E-8F2E-29F47E49F7CF}" type="presOf" srcId="{5E712B02-3709-4FAE-BB6D-348B86C92939}" destId="{F3FDCC6E-0F51-4686-82FA-152575905F15}" srcOrd="0" destOrd="0" presId="urn:microsoft.com/office/officeart/2005/8/layout/cycle6"/>
    <dgm:cxn modelId="{305332DF-428E-4F54-AE93-07F1E10F7666}" srcId="{8569A26A-3D3A-4B49-9F68-0650BBCBE0A8}" destId="{A556EBAD-363E-48F0-B3A4-86FD95984F8D}" srcOrd="4" destOrd="0" parTransId="{3316EE6C-B366-40A4-81C2-1FB1E76CF66A}" sibTransId="{9FB57B51-178B-4440-8807-4BBD7BAE9285}"/>
    <dgm:cxn modelId="{F14C704D-DFC0-47DD-B1AB-D1CF2AE1C78D}" srcId="{8569A26A-3D3A-4B49-9F68-0650BBCBE0A8}" destId="{E2A67CD5-3ED5-4504-8963-154AB12711BA}" srcOrd="0" destOrd="0" parTransId="{2C0C171D-6D84-4E08-A954-5CE5014D4583}" sibTransId="{592330E7-00F0-411C-BE22-7A85808E749A}"/>
    <dgm:cxn modelId="{793009E3-1C8C-4305-BBC5-1CD1E49C3AA0}" type="presOf" srcId="{FD574861-CB18-4674-8569-A986565316D2}" destId="{192109CE-3F53-4B16-87C8-99087DA21B93}" srcOrd="0" destOrd="0" presId="urn:microsoft.com/office/officeart/2005/8/layout/cycle6"/>
    <dgm:cxn modelId="{5055F48A-61A7-4B0B-A665-C3DFAB304068}" type="presOf" srcId="{2822CAB1-7A35-4369-B3B7-379E93955D80}" destId="{F085DC5E-3E31-45AF-8BC9-F77FDCAFA34D}" srcOrd="0" destOrd="0" presId="urn:microsoft.com/office/officeart/2005/8/layout/cycle6"/>
    <dgm:cxn modelId="{4AF31150-2DDE-4C6B-B106-F8D07737C405}" srcId="{8569A26A-3D3A-4B49-9F68-0650BBCBE0A8}" destId="{FD574861-CB18-4674-8569-A986565316D2}" srcOrd="1" destOrd="0" parTransId="{B01F18F5-D531-4882-AA78-D0530E2A65EC}" sibTransId="{2822CAB1-7A35-4369-B3B7-379E93955D80}"/>
    <dgm:cxn modelId="{19F49624-55D7-49AD-9792-07A018649CDE}" type="presOf" srcId="{8B6E1C0F-B6D5-4B76-B7B2-A0D1D097A2FE}" destId="{89D12EB2-1973-4486-B610-B20B13D18A1E}" srcOrd="0" destOrd="0" presId="urn:microsoft.com/office/officeart/2005/8/layout/cycle6"/>
    <dgm:cxn modelId="{D1B4A609-2482-4915-B195-9C76983819E7}" type="presParOf" srcId="{11EC7219-B67F-4AB0-A957-7BBADACB64B2}" destId="{75834482-D466-46DD-A83D-D4257E123511}" srcOrd="0" destOrd="0" presId="urn:microsoft.com/office/officeart/2005/8/layout/cycle6"/>
    <dgm:cxn modelId="{90BCF4D6-B18C-43FF-85FF-429F1536DBF7}" type="presParOf" srcId="{11EC7219-B67F-4AB0-A957-7BBADACB64B2}" destId="{09F380EC-82CB-4A2B-9129-1B0CAF4A20EB}" srcOrd="1" destOrd="0" presId="urn:microsoft.com/office/officeart/2005/8/layout/cycle6"/>
    <dgm:cxn modelId="{8CC2FC9C-D075-46A6-B123-F1EE835936AA}" type="presParOf" srcId="{11EC7219-B67F-4AB0-A957-7BBADACB64B2}" destId="{80404585-7BF1-49A9-A7D7-6C10B3AEF6D7}" srcOrd="2" destOrd="0" presId="urn:microsoft.com/office/officeart/2005/8/layout/cycle6"/>
    <dgm:cxn modelId="{8C1EADC9-07B9-4FE6-B4FA-38A7D87C57FD}" type="presParOf" srcId="{11EC7219-B67F-4AB0-A957-7BBADACB64B2}" destId="{192109CE-3F53-4B16-87C8-99087DA21B93}" srcOrd="3" destOrd="0" presId="urn:microsoft.com/office/officeart/2005/8/layout/cycle6"/>
    <dgm:cxn modelId="{90EC0253-C2A6-416D-91E0-796CCD2DC8BF}" type="presParOf" srcId="{11EC7219-B67F-4AB0-A957-7BBADACB64B2}" destId="{D6B47C51-0F5F-4263-8D90-5D44E8DEA74F}" srcOrd="4" destOrd="0" presId="urn:microsoft.com/office/officeart/2005/8/layout/cycle6"/>
    <dgm:cxn modelId="{8AA1F5BB-24A8-4A05-8048-54C1A6579EA7}" type="presParOf" srcId="{11EC7219-B67F-4AB0-A957-7BBADACB64B2}" destId="{F085DC5E-3E31-45AF-8BC9-F77FDCAFA34D}" srcOrd="5" destOrd="0" presId="urn:microsoft.com/office/officeart/2005/8/layout/cycle6"/>
    <dgm:cxn modelId="{884D3B1E-AE5C-4B9C-A1A9-551F5475E661}" type="presParOf" srcId="{11EC7219-B67F-4AB0-A957-7BBADACB64B2}" destId="{89D12EB2-1973-4486-B610-B20B13D18A1E}" srcOrd="6" destOrd="0" presId="urn:microsoft.com/office/officeart/2005/8/layout/cycle6"/>
    <dgm:cxn modelId="{F8AB731E-133B-4B64-A97E-E714705AD6BA}" type="presParOf" srcId="{11EC7219-B67F-4AB0-A957-7BBADACB64B2}" destId="{A3AECC3A-6E2C-47FE-9EEA-A71B112A9267}" srcOrd="7" destOrd="0" presId="urn:microsoft.com/office/officeart/2005/8/layout/cycle6"/>
    <dgm:cxn modelId="{4D465F02-D0AB-4703-A9F2-0F3275F3F6AF}" type="presParOf" srcId="{11EC7219-B67F-4AB0-A957-7BBADACB64B2}" destId="{F10CCB67-2A27-423A-A412-7A2B5CF57FD8}" srcOrd="8" destOrd="0" presId="urn:microsoft.com/office/officeart/2005/8/layout/cycle6"/>
    <dgm:cxn modelId="{2AAC75D0-C506-4380-A366-074015EDEB37}" type="presParOf" srcId="{11EC7219-B67F-4AB0-A957-7BBADACB64B2}" destId="{F3FDCC6E-0F51-4686-82FA-152575905F15}" srcOrd="9" destOrd="0" presId="urn:microsoft.com/office/officeart/2005/8/layout/cycle6"/>
    <dgm:cxn modelId="{5658A808-84BE-4F7F-AE4D-F6A8827D3134}" type="presParOf" srcId="{11EC7219-B67F-4AB0-A957-7BBADACB64B2}" destId="{5835C9C8-0E4E-4459-A3D6-79753FC5D8F9}" srcOrd="10" destOrd="0" presId="urn:microsoft.com/office/officeart/2005/8/layout/cycle6"/>
    <dgm:cxn modelId="{C5B5B7FB-896C-43A7-9E7F-3C4EF8AA218B}" type="presParOf" srcId="{11EC7219-B67F-4AB0-A957-7BBADACB64B2}" destId="{98CC1588-A4BC-4818-87FD-3C84697E3B6A}" srcOrd="11" destOrd="0" presId="urn:microsoft.com/office/officeart/2005/8/layout/cycle6"/>
    <dgm:cxn modelId="{52F3A345-FC3D-42C0-A575-7C191AE8FA8C}" type="presParOf" srcId="{11EC7219-B67F-4AB0-A957-7BBADACB64B2}" destId="{7A2E9B5D-568D-4841-BD2E-0CB293B665E6}" srcOrd="12" destOrd="0" presId="urn:microsoft.com/office/officeart/2005/8/layout/cycle6"/>
    <dgm:cxn modelId="{FEDD0FAE-CB48-49DB-BEF8-D821A1E18104}" type="presParOf" srcId="{11EC7219-B67F-4AB0-A957-7BBADACB64B2}" destId="{A6542F3C-04ED-42EF-BFE1-D31B30AD0D69}" srcOrd="13" destOrd="0" presId="urn:microsoft.com/office/officeart/2005/8/layout/cycle6"/>
    <dgm:cxn modelId="{4A279461-DBC3-43FA-BF9E-25E3CC36A2AB}" type="presParOf" srcId="{11EC7219-B67F-4AB0-A957-7BBADACB64B2}" destId="{F0C8851A-3A2D-4D67-9755-A9918CB9D81A}" srcOrd="14" destOrd="0" presId="urn:microsoft.com/office/officeart/2005/8/layout/cycle6"/>
    <dgm:cxn modelId="{F249F553-9477-46B7-AC68-AA7FA9B284C6}" type="presParOf" srcId="{11EC7219-B67F-4AB0-A957-7BBADACB64B2}" destId="{AAA144EF-398F-458F-BB68-B8B76D0511C0}" srcOrd="15" destOrd="0" presId="urn:microsoft.com/office/officeart/2005/8/layout/cycle6"/>
    <dgm:cxn modelId="{7CBC185A-E629-4DD9-8DC2-EE00A92BFDDF}" type="presParOf" srcId="{11EC7219-B67F-4AB0-A957-7BBADACB64B2}" destId="{CBA26390-972F-4FB7-935E-9752A1C55BAC}" srcOrd="16" destOrd="0" presId="urn:microsoft.com/office/officeart/2005/8/layout/cycle6"/>
    <dgm:cxn modelId="{9EE7DFE9-2A2E-4849-9FBF-AFB7F942F74D}" type="presParOf" srcId="{11EC7219-B67F-4AB0-A957-7BBADACB64B2}" destId="{2290D5C5-1578-4B36-AF3B-CE21BF233C31}" srcOrd="17" destOrd="0" presId="urn:microsoft.com/office/officeart/2005/8/layout/cycle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23EAD2-E054-40ED-8AB3-844A09FF6D5F}" type="doc">
      <dgm:prSet loTypeId="urn:microsoft.com/office/officeart/2005/8/layout/hChevron3" loCatId="process" qsTypeId="urn:microsoft.com/office/officeart/2005/8/quickstyle/simple1" qsCatId="simple" csTypeId="urn:microsoft.com/office/officeart/2005/8/colors/colorful1" csCatId="colorful" phldr="1"/>
      <dgm:spPr/>
    </dgm:pt>
    <dgm:pt modelId="{5BD19227-863F-40CD-8790-62DC261AF2AB}">
      <dgm:prSet phldrT="[Texto]"/>
      <dgm:spPr/>
      <dgm:t>
        <a:bodyPr/>
        <a:lstStyle/>
        <a:p>
          <a:r>
            <a:rPr lang="es-ES" b="1" err="1">
              <a:solidFill>
                <a:srgbClr val="002060"/>
              </a:solidFill>
            </a:rPr>
            <a:t>Datawarehouse</a:t>
          </a:r>
          <a:r>
            <a:rPr lang="es-ES" b="1">
              <a:solidFill>
                <a:srgbClr val="002060"/>
              </a:solidFill>
            </a:rPr>
            <a:t> </a:t>
          </a:r>
          <a:endParaRPr lang="es-PY" b="1">
            <a:solidFill>
              <a:srgbClr val="002060"/>
            </a:solidFill>
          </a:endParaRPr>
        </a:p>
      </dgm:t>
    </dgm:pt>
    <dgm:pt modelId="{7BCBBBEE-6AB4-4DF7-B990-575FA12951A2}" type="parTrans" cxnId="{FEF9223B-AB22-4219-BF57-5C46C5953B99}">
      <dgm:prSet/>
      <dgm:spPr/>
      <dgm:t>
        <a:bodyPr/>
        <a:lstStyle/>
        <a:p>
          <a:endParaRPr lang="es-PY" b="1">
            <a:solidFill>
              <a:srgbClr val="002060"/>
            </a:solidFill>
          </a:endParaRPr>
        </a:p>
      </dgm:t>
    </dgm:pt>
    <dgm:pt modelId="{7FA6103F-1D0F-4553-B0F8-6F076DFBEE35}" type="sibTrans" cxnId="{FEF9223B-AB22-4219-BF57-5C46C5953B99}">
      <dgm:prSet/>
      <dgm:spPr/>
      <dgm:t>
        <a:bodyPr/>
        <a:lstStyle/>
        <a:p>
          <a:endParaRPr lang="es-PY" b="1">
            <a:solidFill>
              <a:srgbClr val="002060"/>
            </a:solidFill>
          </a:endParaRPr>
        </a:p>
      </dgm:t>
    </dgm:pt>
    <dgm:pt modelId="{58B62C77-FFF9-4AB2-985E-B7113CE29FA7}">
      <dgm:prSet phldrT="[Texto]"/>
      <dgm:spPr/>
      <dgm:t>
        <a:bodyPr/>
        <a:lstStyle/>
        <a:p>
          <a:r>
            <a:rPr lang="es-ES" b="1">
              <a:solidFill>
                <a:srgbClr val="002060"/>
              </a:solidFill>
            </a:rPr>
            <a:t>Monitoreo</a:t>
          </a:r>
          <a:endParaRPr lang="es-PY" b="1">
            <a:solidFill>
              <a:srgbClr val="002060"/>
            </a:solidFill>
          </a:endParaRPr>
        </a:p>
      </dgm:t>
    </dgm:pt>
    <dgm:pt modelId="{77B11B26-EDF1-44CC-B139-CF4D2FB605DF}" type="parTrans" cxnId="{CF468606-12BC-49BC-92EB-1650DB6E13C7}">
      <dgm:prSet/>
      <dgm:spPr/>
      <dgm:t>
        <a:bodyPr/>
        <a:lstStyle/>
        <a:p>
          <a:endParaRPr lang="es-PY" b="1">
            <a:solidFill>
              <a:srgbClr val="002060"/>
            </a:solidFill>
          </a:endParaRPr>
        </a:p>
      </dgm:t>
    </dgm:pt>
    <dgm:pt modelId="{76B621F9-D46A-44B1-90C8-A69F24D5FF19}" type="sibTrans" cxnId="{CF468606-12BC-49BC-92EB-1650DB6E13C7}">
      <dgm:prSet/>
      <dgm:spPr/>
      <dgm:t>
        <a:bodyPr/>
        <a:lstStyle/>
        <a:p>
          <a:endParaRPr lang="es-PY" b="1">
            <a:solidFill>
              <a:srgbClr val="002060"/>
            </a:solidFill>
          </a:endParaRPr>
        </a:p>
      </dgm:t>
    </dgm:pt>
    <dgm:pt modelId="{F107E69A-EA65-4523-BE0C-1A0394F47169}">
      <dgm:prSet phldrT="[Texto]"/>
      <dgm:spPr/>
      <dgm:t>
        <a:bodyPr/>
        <a:lstStyle/>
        <a:p>
          <a:r>
            <a:rPr lang="es-ES" b="1">
              <a:solidFill>
                <a:srgbClr val="002060"/>
              </a:solidFill>
            </a:rPr>
            <a:t>Integración con sistemas</a:t>
          </a:r>
          <a:endParaRPr lang="es-PY" b="1">
            <a:solidFill>
              <a:srgbClr val="002060"/>
            </a:solidFill>
          </a:endParaRPr>
        </a:p>
      </dgm:t>
    </dgm:pt>
    <dgm:pt modelId="{CCF5C2F7-9D87-49B6-9196-B3EEC5B4E058}" type="parTrans" cxnId="{3CF8922E-71B6-447D-8A02-99933CA91799}">
      <dgm:prSet/>
      <dgm:spPr/>
      <dgm:t>
        <a:bodyPr/>
        <a:lstStyle/>
        <a:p>
          <a:endParaRPr lang="es-PY" b="1">
            <a:solidFill>
              <a:srgbClr val="002060"/>
            </a:solidFill>
          </a:endParaRPr>
        </a:p>
      </dgm:t>
    </dgm:pt>
    <dgm:pt modelId="{C5F8E18F-D010-4FDC-8FC0-57F04FD0212A}" type="sibTrans" cxnId="{3CF8922E-71B6-447D-8A02-99933CA91799}">
      <dgm:prSet/>
      <dgm:spPr/>
      <dgm:t>
        <a:bodyPr/>
        <a:lstStyle/>
        <a:p>
          <a:endParaRPr lang="es-PY" b="1">
            <a:solidFill>
              <a:srgbClr val="002060"/>
            </a:solidFill>
          </a:endParaRPr>
        </a:p>
      </dgm:t>
    </dgm:pt>
    <dgm:pt modelId="{F8B80E17-F5D2-45E8-95A3-9A5189ED8F87}">
      <dgm:prSet phldrT="[Texto]"/>
      <dgm:spPr/>
      <dgm:t>
        <a:bodyPr/>
        <a:lstStyle/>
        <a:p>
          <a:r>
            <a:rPr lang="es-ES" b="1">
              <a:solidFill>
                <a:srgbClr val="002060"/>
              </a:solidFill>
            </a:rPr>
            <a:t>Seguridad</a:t>
          </a:r>
          <a:endParaRPr lang="es-PY" b="1">
            <a:solidFill>
              <a:srgbClr val="002060"/>
            </a:solidFill>
          </a:endParaRPr>
        </a:p>
      </dgm:t>
    </dgm:pt>
    <dgm:pt modelId="{88002EF8-C423-4107-981F-7015A7D9F2FB}" type="sibTrans" cxnId="{7672E3B4-9690-4910-AAE1-450A682F1489}">
      <dgm:prSet/>
      <dgm:spPr/>
      <dgm:t>
        <a:bodyPr/>
        <a:lstStyle/>
        <a:p>
          <a:endParaRPr lang="es-PY" b="1">
            <a:solidFill>
              <a:srgbClr val="002060"/>
            </a:solidFill>
          </a:endParaRPr>
        </a:p>
      </dgm:t>
    </dgm:pt>
    <dgm:pt modelId="{0CE581B9-ADB4-486D-8BD6-BFDBE91CD658}" type="parTrans" cxnId="{7672E3B4-9690-4910-AAE1-450A682F1489}">
      <dgm:prSet/>
      <dgm:spPr/>
      <dgm:t>
        <a:bodyPr/>
        <a:lstStyle/>
        <a:p>
          <a:endParaRPr lang="es-PY" b="1">
            <a:solidFill>
              <a:srgbClr val="002060"/>
            </a:solidFill>
          </a:endParaRPr>
        </a:p>
      </dgm:t>
    </dgm:pt>
    <dgm:pt modelId="{4BAC296D-40F7-456A-8DB1-A642D38B3427}">
      <dgm:prSet phldrT="[Texto]"/>
      <dgm:spPr/>
      <dgm:t>
        <a:bodyPr/>
        <a:lstStyle/>
        <a:p>
          <a:r>
            <a:rPr lang="es-ES" b="1">
              <a:solidFill>
                <a:srgbClr val="002060"/>
              </a:solidFill>
            </a:rPr>
            <a:t>Niveles de servicio</a:t>
          </a:r>
          <a:endParaRPr lang="es-PY" b="1">
            <a:solidFill>
              <a:srgbClr val="002060"/>
            </a:solidFill>
          </a:endParaRPr>
        </a:p>
      </dgm:t>
    </dgm:pt>
    <dgm:pt modelId="{D37D4E54-B397-4C7B-AF4A-74885BE8BF85}" type="parTrans" cxnId="{34A0BA49-557B-4B71-8297-AB2F780AA964}">
      <dgm:prSet/>
      <dgm:spPr/>
      <dgm:t>
        <a:bodyPr/>
        <a:lstStyle/>
        <a:p>
          <a:endParaRPr lang="es-PY" b="1">
            <a:solidFill>
              <a:srgbClr val="002060"/>
            </a:solidFill>
          </a:endParaRPr>
        </a:p>
      </dgm:t>
    </dgm:pt>
    <dgm:pt modelId="{6DBBC196-6B08-4CF4-A34A-C161B5C79A3C}" type="sibTrans" cxnId="{34A0BA49-557B-4B71-8297-AB2F780AA964}">
      <dgm:prSet/>
      <dgm:spPr/>
      <dgm:t>
        <a:bodyPr/>
        <a:lstStyle/>
        <a:p>
          <a:endParaRPr lang="es-PY" b="1">
            <a:solidFill>
              <a:srgbClr val="002060"/>
            </a:solidFill>
          </a:endParaRPr>
        </a:p>
      </dgm:t>
    </dgm:pt>
    <dgm:pt modelId="{9C3138E5-1EBF-469E-AA03-6607A40B9C6E}" type="pres">
      <dgm:prSet presAssocID="{2E23EAD2-E054-40ED-8AB3-844A09FF6D5F}" presName="Name0" presStyleCnt="0">
        <dgm:presLayoutVars>
          <dgm:dir/>
          <dgm:resizeHandles val="exact"/>
        </dgm:presLayoutVars>
      </dgm:prSet>
      <dgm:spPr/>
    </dgm:pt>
    <dgm:pt modelId="{ECC31DC1-2091-4F15-B0ED-F16A72195201}" type="pres">
      <dgm:prSet presAssocID="{5BD19227-863F-40CD-8790-62DC261AF2AB}" presName="parTxOnly" presStyleLbl="node1" presStyleIdx="0" presStyleCnt="5">
        <dgm:presLayoutVars>
          <dgm:bulletEnabled val="1"/>
        </dgm:presLayoutVars>
      </dgm:prSet>
      <dgm:spPr/>
      <dgm:t>
        <a:bodyPr/>
        <a:lstStyle/>
        <a:p>
          <a:endParaRPr lang="es-ES"/>
        </a:p>
      </dgm:t>
    </dgm:pt>
    <dgm:pt modelId="{ACD63F27-8929-4BCF-B036-96C782E68922}" type="pres">
      <dgm:prSet presAssocID="{7FA6103F-1D0F-4553-B0F8-6F076DFBEE35}" presName="parSpace" presStyleCnt="0"/>
      <dgm:spPr/>
    </dgm:pt>
    <dgm:pt modelId="{4E32C91A-6892-4A7E-9816-838A45612053}" type="pres">
      <dgm:prSet presAssocID="{58B62C77-FFF9-4AB2-985E-B7113CE29FA7}" presName="parTxOnly" presStyleLbl="node1" presStyleIdx="1" presStyleCnt="5">
        <dgm:presLayoutVars>
          <dgm:bulletEnabled val="1"/>
        </dgm:presLayoutVars>
      </dgm:prSet>
      <dgm:spPr/>
      <dgm:t>
        <a:bodyPr/>
        <a:lstStyle/>
        <a:p>
          <a:endParaRPr lang="es-ES"/>
        </a:p>
      </dgm:t>
    </dgm:pt>
    <dgm:pt modelId="{0D0FF68E-D8E1-41F7-96FE-B3561DD0BEC9}" type="pres">
      <dgm:prSet presAssocID="{76B621F9-D46A-44B1-90C8-A69F24D5FF19}" presName="parSpace" presStyleCnt="0"/>
      <dgm:spPr/>
    </dgm:pt>
    <dgm:pt modelId="{D4520816-C23B-495D-B7D3-74091D6D3F69}" type="pres">
      <dgm:prSet presAssocID="{F8B80E17-F5D2-45E8-95A3-9A5189ED8F87}" presName="parTxOnly" presStyleLbl="node1" presStyleIdx="2" presStyleCnt="5" custScaleX="117943">
        <dgm:presLayoutVars>
          <dgm:bulletEnabled val="1"/>
        </dgm:presLayoutVars>
      </dgm:prSet>
      <dgm:spPr/>
      <dgm:t>
        <a:bodyPr/>
        <a:lstStyle/>
        <a:p>
          <a:endParaRPr lang="es-ES"/>
        </a:p>
      </dgm:t>
    </dgm:pt>
    <dgm:pt modelId="{BFCC0261-E661-440B-B20E-C107A9B8D4D1}" type="pres">
      <dgm:prSet presAssocID="{88002EF8-C423-4107-981F-7015A7D9F2FB}" presName="parSpace" presStyleCnt="0"/>
      <dgm:spPr/>
    </dgm:pt>
    <dgm:pt modelId="{E148FC29-14F3-4E96-8308-B38B35EB815E}" type="pres">
      <dgm:prSet presAssocID="{F107E69A-EA65-4523-BE0C-1A0394F47169}" presName="parTxOnly" presStyleLbl="node1" presStyleIdx="3" presStyleCnt="5">
        <dgm:presLayoutVars>
          <dgm:bulletEnabled val="1"/>
        </dgm:presLayoutVars>
      </dgm:prSet>
      <dgm:spPr/>
      <dgm:t>
        <a:bodyPr/>
        <a:lstStyle/>
        <a:p>
          <a:endParaRPr lang="es-ES"/>
        </a:p>
      </dgm:t>
    </dgm:pt>
    <dgm:pt modelId="{90BFEA3B-EB24-4838-AFBD-6D1270EF18E5}" type="pres">
      <dgm:prSet presAssocID="{C5F8E18F-D010-4FDC-8FC0-57F04FD0212A}" presName="parSpace" presStyleCnt="0"/>
      <dgm:spPr/>
    </dgm:pt>
    <dgm:pt modelId="{2A1BA87A-8A93-439E-A731-713B462CD001}" type="pres">
      <dgm:prSet presAssocID="{4BAC296D-40F7-456A-8DB1-A642D38B3427}" presName="parTxOnly" presStyleLbl="node1" presStyleIdx="4" presStyleCnt="5">
        <dgm:presLayoutVars>
          <dgm:bulletEnabled val="1"/>
        </dgm:presLayoutVars>
      </dgm:prSet>
      <dgm:spPr/>
      <dgm:t>
        <a:bodyPr/>
        <a:lstStyle/>
        <a:p>
          <a:endParaRPr lang="es-ES"/>
        </a:p>
      </dgm:t>
    </dgm:pt>
  </dgm:ptLst>
  <dgm:cxnLst>
    <dgm:cxn modelId="{6CE62DCF-E56B-4D95-BB54-A4A447D47BB9}" type="presOf" srcId="{2E23EAD2-E054-40ED-8AB3-844A09FF6D5F}" destId="{9C3138E5-1EBF-469E-AA03-6607A40B9C6E}" srcOrd="0" destOrd="0" presId="urn:microsoft.com/office/officeart/2005/8/layout/hChevron3"/>
    <dgm:cxn modelId="{C7077CE1-10C5-4B66-B051-536286B79B80}" type="presOf" srcId="{F107E69A-EA65-4523-BE0C-1A0394F47169}" destId="{E148FC29-14F3-4E96-8308-B38B35EB815E}" srcOrd="0" destOrd="0" presId="urn:microsoft.com/office/officeart/2005/8/layout/hChevron3"/>
    <dgm:cxn modelId="{CE77E17D-BEC6-4E80-BE40-C59CE2391753}" type="presOf" srcId="{4BAC296D-40F7-456A-8DB1-A642D38B3427}" destId="{2A1BA87A-8A93-439E-A731-713B462CD001}" srcOrd="0" destOrd="0" presId="urn:microsoft.com/office/officeart/2005/8/layout/hChevron3"/>
    <dgm:cxn modelId="{3CF8922E-71B6-447D-8A02-99933CA91799}" srcId="{2E23EAD2-E054-40ED-8AB3-844A09FF6D5F}" destId="{F107E69A-EA65-4523-BE0C-1A0394F47169}" srcOrd="3" destOrd="0" parTransId="{CCF5C2F7-9D87-49B6-9196-B3EEC5B4E058}" sibTransId="{C5F8E18F-D010-4FDC-8FC0-57F04FD0212A}"/>
    <dgm:cxn modelId="{34A0BA49-557B-4B71-8297-AB2F780AA964}" srcId="{2E23EAD2-E054-40ED-8AB3-844A09FF6D5F}" destId="{4BAC296D-40F7-456A-8DB1-A642D38B3427}" srcOrd="4" destOrd="0" parTransId="{D37D4E54-B397-4C7B-AF4A-74885BE8BF85}" sibTransId="{6DBBC196-6B08-4CF4-A34A-C161B5C79A3C}"/>
    <dgm:cxn modelId="{7672E3B4-9690-4910-AAE1-450A682F1489}" srcId="{2E23EAD2-E054-40ED-8AB3-844A09FF6D5F}" destId="{F8B80E17-F5D2-45E8-95A3-9A5189ED8F87}" srcOrd="2" destOrd="0" parTransId="{0CE581B9-ADB4-486D-8BD6-BFDBE91CD658}" sibTransId="{88002EF8-C423-4107-981F-7015A7D9F2FB}"/>
    <dgm:cxn modelId="{2B3D5822-62ED-4BE4-9EE3-BCAB9751968B}" type="presOf" srcId="{58B62C77-FFF9-4AB2-985E-B7113CE29FA7}" destId="{4E32C91A-6892-4A7E-9816-838A45612053}" srcOrd="0" destOrd="0" presId="urn:microsoft.com/office/officeart/2005/8/layout/hChevron3"/>
    <dgm:cxn modelId="{5A206705-70D9-4FD4-A85C-E4B3973D5CD0}" type="presOf" srcId="{5BD19227-863F-40CD-8790-62DC261AF2AB}" destId="{ECC31DC1-2091-4F15-B0ED-F16A72195201}" srcOrd="0" destOrd="0" presId="urn:microsoft.com/office/officeart/2005/8/layout/hChevron3"/>
    <dgm:cxn modelId="{FEF9223B-AB22-4219-BF57-5C46C5953B99}" srcId="{2E23EAD2-E054-40ED-8AB3-844A09FF6D5F}" destId="{5BD19227-863F-40CD-8790-62DC261AF2AB}" srcOrd="0" destOrd="0" parTransId="{7BCBBBEE-6AB4-4DF7-B990-575FA12951A2}" sibTransId="{7FA6103F-1D0F-4553-B0F8-6F076DFBEE35}"/>
    <dgm:cxn modelId="{CF468606-12BC-49BC-92EB-1650DB6E13C7}" srcId="{2E23EAD2-E054-40ED-8AB3-844A09FF6D5F}" destId="{58B62C77-FFF9-4AB2-985E-B7113CE29FA7}" srcOrd="1" destOrd="0" parTransId="{77B11B26-EDF1-44CC-B139-CF4D2FB605DF}" sibTransId="{76B621F9-D46A-44B1-90C8-A69F24D5FF19}"/>
    <dgm:cxn modelId="{FBAA03FF-98F5-4915-9510-D883E15C0D6E}" type="presOf" srcId="{F8B80E17-F5D2-45E8-95A3-9A5189ED8F87}" destId="{D4520816-C23B-495D-B7D3-74091D6D3F69}" srcOrd="0" destOrd="0" presId="urn:microsoft.com/office/officeart/2005/8/layout/hChevron3"/>
    <dgm:cxn modelId="{08491EED-4885-4E15-A1B7-981C89CC90BF}" type="presParOf" srcId="{9C3138E5-1EBF-469E-AA03-6607A40B9C6E}" destId="{ECC31DC1-2091-4F15-B0ED-F16A72195201}" srcOrd="0" destOrd="0" presId="urn:microsoft.com/office/officeart/2005/8/layout/hChevron3"/>
    <dgm:cxn modelId="{B0F74DCA-3EDA-4427-8901-3B12602F61B9}" type="presParOf" srcId="{9C3138E5-1EBF-469E-AA03-6607A40B9C6E}" destId="{ACD63F27-8929-4BCF-B036-96C782E68922}" srcOrd="1" destOrd="0" presId="urn:microsoft.com/office/officeart/2005/8/layout/hChevron3"/>
    <dgm:cxn modelId="{2C226B92-4AB1-4EB5-87EF-8FFBBDB99402}" type="presParOf" srcId="{9C3138E5-1EBF-469E-AA03-6607A40B9C6E}" destId="{4E32C91A-6892-4A7E-9816-838A45612053}" srcOrd="2" destOrd="0" presId="urn:microsoft.com/office/officeart/2005/8/layout/hChevron3"/>
    <dgm:cxn modelId="{C87089CA-8143-4F68-8F78-6CF54EE647AA}" type="presParOf" srcId="{9C3138E5-1EBF-469E-AA03-6607A40B9C6E}" destId="{0D0FF68E-D8E1-41F7-96FE-B3561DD0BEC9}" srcOrd="3" destOrd="0" presId="urn:microsoft.com/office/officeart/2005/8/layout/hChevron3"/>
    <dgm:cxn modelId="{660ED25F-C966-40C9-A0C4-11B1108937F7}" type="presParOf" srcId="{9C3138E5-1EBF-469E-AA03-6607A40B9C6E}" destId="{D4520816-C23B-495D-B7D3-74091D6D3F69}" srcOrd="4" destOrd="0" presId="urn:microsoft.com/office/officeart/2005/8/layout/hChevron3"/>
    <dgm:cxn modelId="{CC942035-4BA8-47A4-AE27-0AC649A40152}" type="presParOf" srcId="{9C3138E5-1EBF-469E-AA03-6607A40B9C6E}" destId="{BFCC0261-E661-440B-B20E-C107A9B8D4D1}" srcOrd="5" destOrd="0" presId="urn:microsoft.com/office/officeart/2005/8/layout/hChevron3"/>
    <dgm:cxn modelId="{136E92E2-94D5-469B-B050-894B310E3299}" type="presParOf" srcId="{9C3138E5-1EBF-469E-AA03-6607A40B9C6E}" destId="{E148FC29-14F3-4E96-8308-B38B35EB815E}" srcOrd="6" destOrd="0" presId="urn:microsoft.com/office/officeart/2005/8/layout/hChevron3"/>
    <dgm:cxn modelId="{E0EAFB4B-057D-40EF-ACF0-DF7212933E71}" type="presParOf" srcId="{9C3138E5-1EBF-469E-AA03-6607A40B9C6E}" destId="{90BFEA3B-EB24-4838-AFBD-6D1270EF18E5}" srcOrd="7" destOrd="0" presId="urn:microsoft.com/office/officeart/2005/8/layout/hChevron3"/>
    <dgm:cxn modelId="{34014807-B8BF-4158-9A89-7F62CC358178}" type="presParOf" srcId="{9C3138E5-1EBF-469E-AA03-6607A40B9C6E}" destId="{2A1BA87A-8A93-439E-A731-713B462CD001}" srcOrd="8"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B0A1650-5382-4102-8A1C-AD8120401F61}" type="doc">
      <dgm:prSet loTypeId="urn:microsoft.com/office/officeart/2005/8/layout/pyramid1" loCatId="pyramid" qsTypeId="urn:microsoft.com/office/officeart/2005/8/quickstyle/simple1" qsCatId="simple" csTypeId="urn:microsoft.com/office/officeart/2005/8/colors/accent1_2" csCatId="accent1" phldr="1"/>
      <dgm:spPr/>
    </dgm:pt>
    <dgm:pt modelId="{8BF57288-C72E-4B39-AE08-87D766228E45}">
      <dgm:prSet phldrT="[Texto]"/>
      <dgm:spPr>
        <a:solidFill>
          <a:schemeClr val="accent4"/>
        </a:solidFill>
      </dgm:spPr>
      <dgm:t>
        <a:bodyPr/>
        <a:lstStyle/>
        <a:p>
          <a:r>
            <a:rPr lang="es-ES"/>
            <a:t>Gestión del cambio</a:t>
          </a:r>
          <a:endParaRPr lang="es-PY"/>
        </a:p>
      </dgm:t>
    </dgm:pt>
    <dgm:pt modelId="{CD33CA3F-BB55-4D43-B2C9-59ECE1D18326}" type="parTrans" cxnId="{8AD2980C-677A-41EB-845F-91BDE88415EE}">
      <dgm:prSet/>
      <dgm:spPr/>
      <dgm:t>
        <a:bodyPr/>
        <a:lstStyle/>
        <a:p>
          <a:endParaRPr lang="es-PY"/>
        </a:p>
      </dgm:t>
    </dgm:pt>
    <dgm:pt modelId="{61E20F44-0C81-4FFE-A295-9F2E38046E09}" type="sibTrans" cxnId="{8AD2980C-677A-41EB-845F-91BDE88415EE}">
      <dgm:prSet/>
      <dgm:spPr/>
      <dgm:t>
        <a:bodyPr/>
        <a:lstStyle/>
        <a:p>
          <a:endParaRPr lang="es-PY"/>
        </a:p>
      </dgm:t>
    </dgm:pt>
    <dgm:pt modelId="{7CE0C7B1-ECAD-4B62-99BA-3AA06B86CD40}">
      <dgm:prSet phldrT="[Texto]"/>
      <dgm:spPr>
        <a:solidFill>
          <a:schemeClr val="accent6"/>
        </a:solidFill>
      </dgm:spPr>
      <dgm:t>
        <a:bodyPr/>
        <a:lstStyle/>
        <a:p>
          <a:r>
            <a:rPr lang="es-ES"/>
            <a:t>Gestión del producto</a:t>
          </a:r>
          <a:endParaRPr lang="es-PY"/>
        </a:p>
      </dgm:t>
    </dgm:pt>
    <dgm:pt modelId="{8B906AD4-9194-46B3-BC42-1DA9657A80AD}" type="parTrans" cxnId="{20F53FFE-1621-4AB8-9321-8CCB357A64CA}">
      <dgm:prSet/>
      <dgm:spPr/>
      <dgm:t>
        <a:bodyPr/>
        <a:lstStyle/>
        <a:p>
          <a:endParaRPr lang="es-PY"/>
        </a:p>
      </dgm:t>
    </dgm:pt>
    <dgm:pt modelId="{A0E3108E-0883-45D8-9BEF-87BF5DDE2790}" type="sibTrans" cxnId="{20F53FFE-1621-4AB8-9321-8CCB357A64CA}">
      <dgm:prSet/>
      <dgm:spPr/>
      <dgm:t>
        <a:bodyPr/>
        <a:lstStyle/>
        <a:p>
          <a:endParaRPr lang="es-PY"/>
        </a:p>
      </dgm:t>
    </dgm:pt>
    <dgm:pt modelId="{C1439436-0430-4AF2-A0E6-C81CAA2C2F46}">
      <dgm:prSet phldrT="[Texto]"/>
      <dgm:spPr/>
      <dgm:t>
        <a:bodyPr/>
        <a:lstStyle/>
        <a:p>
          <a:r>
            <a:rPr lang="es-ES"/>
            <a:t>Gestión del proyecto</a:t>
          </a:r>
          <a:endParaRPr lang="es-PY"/>
        </a:p>
      </dgm:t>
    </dgm:pt>
    <dgm:pt modelId="{6413E669-5609-4098-8591-494E1471769B}" type="parTrans" cxnId="{6EF77F8A-3BC2-4084-B3CC-8DCDC0A9621D}">
      <dgm:prSet/>
      <dgm:spPr/>
      <dgm:t>
        <a:bodyPr/>
        <a:lstStyle/>
        <a:p>
          <a:endParaRPr lang="es-PY"/>
        </a:p>
      </dgm:t>
    </dgm:pt>
    <dgm:pt modelId="{A2C4CA20-9DC4-44E5-BBD6-BE86E3ADBCD4}" type="sibTrans" cxnId="{6EF77F8A-3BC2-4084-B3CC-8DCDC0A9621D}">
      <dgm:prSet/>
      <dgm:spPr/>
      <dgm:t>
        <a:bodyPr/>
        <a:lstStyle/>
        <a:p>
          <a:endParaRPr lang="es-PY"/>
        </a:p>
      </dgm:t>
    </dgm:pt>
    <dgm:pt modelId="{F758932A-1954-4DF6-A8D9-312A7EDB3B28}" type="pres">
      <dgm:prSet presAssocID="{AB0A1650-5382-4102-8A1C-AD8120401F61}" presName="Name0" presStyleCnt="0">
        <dgm:presLayoutVars>
          <dgm:dir/>
          <dgm:animLvl val="lvl"/>
          <dgm:resizeHandles val="exact"/>
        </dgm:presLayoutVars>
      </dgm:prSet>
      <dgm:spPr/>
    </dgm:pt>
    <dgm:pt modelId="{DD39FCBE-455C-4E02-AF48-B8EA7B766EBC}" type="pres">
      <dgm:prSet presAssocID="{8BF57288-C72E-4B39-AE08-87D766228E45}" presName="Name8" presStyleCnt="0"/>
      <dgm:spPr/>
    </dgm:pt>
    <dgm:pt modelId="{A6ADFB0E-DFD7-4506-A00A-4C577CA1CD1B}" type="pres">
      <dgm:prSet presAssocID="{8BF57288-C72E-4B39-AE08-87D766228E45}" presName="level" presStyleLbl="node1" presStyleIdx="0" presStyleCnt="3">
        <dgm:presLayoutVars>
          <dgm:chMax val="1"/>
          <dgm:bulletEnabled val="1"/>
        </dgm:presLayoutVars>
      </dgm:prSet>
      <dgm:spPr/>
      <dgm:t>
        <a:bodyPr/>
        <a:lstStyle/>
        <a:p>
          <a:endParaRPr lang="es-ES"/>
        </a:p>
      </dgm:t>
    </dgm:pt>
    <dgm:pt modelId="{8211EF8D-CD89-4714-BDBE-1581C7B2000F}" type="pres">
      <dgm:prSet presAssocID="{8BF57288-C72E-4B39-AE08-87D766228E45}" presName="levelTx" presStyleLbl="revTx" presStyleIdx="0" presStyleCnt="0">
        <dgm:presLayoutVars>
          <dgm:chMax val="1"/>
          <dgm:bulletEnabled val="1"/>
        </dgm:presLayoutVars>
      </dgm:prSet>
      <dgm:spPr/>
      <dgm:t>
        <a:bodyPr/>
        <a:lstStyle/>
        <a:p>
          <a:endParaRPr lang="es-ES"/>
        </a:p>
      </dgm:t>
    </dgm:pt>
    <dgm:pt modelId="{AC4C31B8-DA98-4DBF-BA79-0E9D8DFD945B}" type="pres">
      <dgm:prSet presAssocID="{7CE0C7B1-ECAD-4B62-99BA-3AA06B86CD40}" presName="Name8" presStyleCnt="0"/>
      <dgm:spPr/>
    </dgm:pt>
    <dgm:pt modelId="{AB0FBD91-A0BB-447D-B645-CA7BC6672D9B}" type="pres">
      <dgm:prSet presAssocID="{7CE0C7B1-ECAD-4B62-99BA-3AA06B86CD40}" presName="level" presStyleLbl="node1" presStyleIdx="1" presStyleCnt="3">
        <dgm:presLayoutVars>
          <dgm:chMax val="1"/>
          <dgm:bulletEnabled val="1"/>
        </dgm:presLayoutVars>
      </dgm:prSet>
      <dgm:spPr/>
      <dgm:t>
        <a:bodyPr/>
        <a:lstStyle/>
        <a:p>
          <a:endParaRPr lang="es-ES"/>
        </a:p>
      </dgm:t>
    </dgm:pt>
    <dgm:pt modelId="{0419987F-E833-451A-8B4A-3ED824F00397}" type="pres">
      <dgm:prSet presAssocID="{7CE0C7B1-ECAD-4B62-99BA-3AA06B86CD40}" presName="levelTx" presStyleLbl="revTx" presStyleIdx="0" presStyleCnt="0">
        <dgm:presLayoutVars>
          <dgm:chMax val="1"/>
          <dgm:bulletEnabled val="1"/>
        </dgm:presLayoutVars>
      </dgm:prSet>
      <dgm:spPr/>
      <dgm:t>
        <a:bodyPr/>
        <a:lstStyle/>
        <a:p>
          <a:endParaRPr lang="es-ES"/>
        </a:p>
      </dgm:t>
    </dgm:pt>
    <dgm:pt modelId="{053A02A9-AB2F-4480-84AD-B77A7287F2B5}" type="pres">
      <dgm:prSet presAssocID="{C1439436-0430-4AF2-A0E6-C81CAA2C2F46}" presName="Name8" presStyleCnt="0"/>
      <dgm:spPr/>
    </dgm:pt>
    <dgm:pt modelId="{C3095559-C7B0-46A2-800F-2C1E1F024597}" type="pres">
      <dgm:prSet presAssocID="{C1439436-0430-4AF2-A0E6-C81CAA2C2F46}" presName="level" presStyleLbl="node1" presStyleIdx="2" presStyleCnt="3" custLinFactNeighborX="-1686">
        <dgm:presLayoutVars>
          <dgm:chMax val="1"/>
          <dgm:bulletEnabled val="1"/>
        </dgm:presLayoutVars>
      </dgm:prSet>
      <dgm:spPr/>
      <dgm:t>
        <a:bodyPr/>
        <a:lstStyle/>
        <a:p>
          <a:endParaRPr lang="es-ES"/>
        </a:p>
      </dgm:t>
    </dgm:pt>
    <dgm:pt modelId="{8BCA9EF5-1E4E-4995-904E-912C66F27C92}" type="pres">
      <dgm:prSet presAssocID="{C1439436-0430-4AF2-A0E6-C81CAA2C2F46}" presName="levelTx" presStyleLbl="revTx" presStyleIdx="0" presStyleCnt="0">
        <dgm:presLayoutVars>
          <dgm:chMax val="1"/>
          <dgm:bulletEnabled val="1"/>
        </dgm:presLayoutVars>
      </dgm:prSet>
      <dgm:spPr/>
      <dgm:t>
        <a:bodyPr/>
        <a:lstStyle/>
        <a:p>
          <a:endParaRPr lang="es-ES"/>
        </a:p>
      </dgm:t>
    </dgm:pt>
  </dgm:ptLst>
  <dgm:cxnLst>
    <dgm:cxn modelId="{8AD2980C-677A-41EB-845F-91BDE88415EE}" srcId="{AB0A1650-5382-4102-8A1C-AD8120401F61}" destId="{8BF57288-C72E-4B39-AE08-87D766228E45}" srcOrd="0" destOrd="0" parTransId="{CD33CA3F-BB55-4D43-B2C9-59ECE1D18326}" sibTransId="{61E20F44-0C81-4FFE-A295-9F2E38046E09}"/>
    <dgm:cxn modelId="{FC1300B6-1FAE-471B-9220-C28F721AAFA4}" type="presOf" srcId="{8BF57288-C72E-4B39-AE08-87D766228E45}" destId="{8211EF8D-CD89-4714-BDBE-1581C7B2000F}" srcOrd="1" destOrd="0" presId="urn:microsoft.com/office/officeart/2005/8/layout/pyramid1"/>
    <dgm:cxn modelId="{A3380B82-88D3-49D7-A27C-BFC4C1799911}" type="presOf" srcId="{C1439436-0430-4AF2-A0E6-C81CAA2C2F46}" destId="{C3095559-C7B0-46A2-800F-2C1E1F024597}" srcOrd="0" destOrd="0" presId="urn:microsoft.com/office/officeart/2005/8/layout/pyramid1"/>
    <dgm:cxn modelId="{621AE14E-A59F-4EDA-BEFE-8B285C2C6CFC}" type="presOf" srcId="{7CE0C7B1-ECAD-4B62-99BA-3AA06B86CD40}" destId="{AB0FBD91-A0BB-447D-B645-CA7BC6672D9B}" srcOrd="0" destOrd="0" presId="urn:microsoft.com/office/officeart/2005/8/layout/pyramid1"/>
    <dgm:cxn modelId="{359638E2-04F5-4A66-A877-8D2CBA830799}" type="presOf" srcId="{C1439436-0430-4AF2-A0E6-C81CAA2C2F46}" destId="{8BCA9EF5-1E4E-4995-904E-912C66F27C92}" srcOrd="1" destOrd="0" presId="urn:microsoft.com/office/officeart/2005/8/layout/pyramid1"/>
    <dgm:cxn modelId="{0A96F687-B324-46A2-95DA-207069A552DF}" type="presOf" srcId="{7CE0C7B1-ECAD-4B62-99BA-3AA06B86CD40}" destId="{0419987F-E833-451A-8B4A-3ED824F00397}" srcOrd="1" destOrd="0" presId="urn:microsoft.com/office/officeart/2005/8/layout/pyramid1"/>
    <dgm:cxn modelId="{20F53FFE-1621-4AB8-9321-8CCB357A64CA}" srcId="{AB0A1650-5382-4102-8A1C-AD8120401F61}" destId="{7CE0C7B1-ECAD-4B62-99BA-3AA06B86CD40}" srcOrd="1" destOrd="0" parTransId="{8B906AD4-9194-46B3-BC42-1DA9657A80AD}" sibTransId="{A0E3108E-0883-45D8-9BEF-87BF5DDE2790}"/>
    <dgm:cxn modelId="{6EF77F8A-3BC2-4084-B3CC-8DCDC0A9621D}" srcId="{AB0A1650-5382-4102-8A1C-AD8120401F61}" destId="{C1439436-0430-4AF2-A0E6-C81CAA2C2F46}" srcOrd="2" destOrd="0" parTransId="{6413E669-5609-4098-8591-494E1471769B}" sibTransId="{A2C4CA20-9DC4-44E5-BBD6-BE86E3ADBCD4}"/>
    <dgm:cxn modelId="{9F81F6FC-55B0-4681-84FB-3C9C5742ADE8}" type="presOf" srcId="{8BF57288-C72E-4B39-AE08-87D766228E45}" destId="{A6ADFB0E-DFD7-4506-A00A-4C577CA1CD1B}" srcOrd="0" destOrd="0" presId="urn:microsoft.com/office/officeart/2005/8/layout/pyramid1"/>
    <dgm:cxn modelId="{F079479D-491A-4457-BB03-5D835B2C804C}" type="presOf" srcId="{AB0A1650-5382-4102-8A1C-AD8120401F61}" destId="{F758932A-1954-4DF6-A8D9-312A7EDB3B28}" srcOrd="0" destOrd="0" presId="urn:microsoft.com/office/officeart/2005/8/layout/pyramid1"/>
    <dgm:cxn modelId="{CBE5667C-83E1-4AF8-B1E9-0DA35FCAF2E2}" type="presParOf" srcId="{F758932A-1954-4DF6-A8D9-312A7EDB3B28}" destId="{DD39FCBE-455C-4E02-AF48-B8EA7B766EBC}" srcOrd="0" destOrd="0" presId="urn:microsoft.com/office/officeart/2005/8/layout/pyramid1"/>
    <dgm:cxn modelId="{B024E102-2E51-437D-BA07-F5A1A5332C41}" type="presParOf" srcId="{DD39FCBE-455C-4E02-AF48-B8EA7B766EBC}" destId="{A6ADFB0E-DFD7-4506-A00A-4C577CA1CD1B}" srcOrd="0" destOrd="0" presId="urn:microsoft.com/office/officeart/2005/8/layout/pyramid1"/>
    <dgm:cxn modelId="{240DC0A5-0520-4563-B29C-DA39EBA00A36}" type="presParOf" srcId="{DD39FCBE-455C-4E02-AF48-B8EA7B766EBC}" destId="{8211EF8D-CD89-4714-BDBE-1581C7B2000F}" srcOrd="1" destOrd="0" presId="urn:microsoft.com/office/officeart/2005/8/layout/pyramid1"/>
    <dgm:cxn modelId="{94DBDCAF-9FDD-4267-AD2E-DE9C9DF03B16}" type="presParOf" srcId="{F758932A-1954-4DF6-A8D9-312A7EDB3B28}" destId="{AC4C31B8-DA98-4DBF-BA79-0E9D8DFD945B}" srcOrd="1" destOrd="0" presId="urn:microsoft.com/office/officeart/2005/8/layout/pyramid1"/>
    <dgm:cxn modelId="{80B0AFE0-767C-48EC-B532-4EACAFE26B27}" type="presParOf" srcId="{AC4C31B8-DA98-4DBF-BA79-0E9D8DFD945B}" destId="{AB0FBD91-A0BB-447D-B645-CA7BC6672D9B}" srcOrd="0" destOrd="0" presId="urn:microsoft.com/office/officeart/2005/8/layout/pyramid1"/>
    <dgm:cxn modelId="{CDA6C1FE-DC22-4803-BB1D-B462931DEB22}" type="presParOf" srcId="{AC4C31B8-DA98-4DBF-BA79-0E9D8DFD945B}" destId="{0419987F-E833-451A-8B4A-3ED824F00397}" srcOrd="1" destOrd="0" presId="urn:microsoft.com/office/officeart/2005/8/layout/pyramid1"/>
    <dgm:cxn modelId="{519FB6C4-BE40-45CF-AD50-9C8C08A6BBAC}" type="presParOf" srcId="{F758932A-1954-4DF6-A8D9-312A7EDB3B28}" destId="{053A02A9-AB2F-4480-84AD-B77A7287F2B5}" srcOrd="2" destOrd="0" presId="urn:microsoft.com/office/officeart/2005/8/layout/pyramid1"/>
    <dgm:cxn modelId="{A6464175-70A3-475E-847F-218F628AC125}" type="presParOf" srcId="{053A02A9-AB2F-4480-84AD-B77A7287F2B5}" destId="{C3095559-C7B0-46A2-800F-2C1E1F024597}" srcOrd="0" destOrd="0" presId="urn:microsoft.com/office/officeart/2005/8/layout/pyramid1"/>
    <dgm:cxn modelId="{D56FE15F-E5BC-41EB-A0FE-FAB55BF7A4F5}" type="presParOf" srcId="{053A02A9-AB2F-4480-84AD-B77A7287F2B5}" destId="{8BCA9EF5-1E4E-4995-904E-912C66F27C9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8EC913-A670-4B02-A417-056676D67084}" type="doc">
      <dgm:prSet loTypeId="urn:microsoft.com/office/officeart/2005/8/layout/hProcess9" loCatId="process" qsTypeId="urn:microsoft.com/office/officeart/2005/8/quickstyle/simple1" qsCatId="simple" csTypeId="urn:microsoft.com/office/officeart/2005/8/colors/accent1_2" csCatId="accent1" phldr="1"/>
      <dgm:spPr/>
    </dgm:pt>
    <dgm:pt modelId="{32D62B1E-092A-48DE-9360-B36AEA785AB3}">
      <dgm:prSet phldrT="[Texto]" custT="1"/>
      <dgm:spPr>
        <a:ln>
          <a:solidFill>
            <a:schemeClr val="accent6"/>
          </a:solidFill>
        </a:ln>
      </dgm:spPr>
      <dgm:t>
        <a:bodyPr/>
        <a:lstStyle/>
        <a:p>
          <a:r>
            <a:rPr lang="es-PY" sz="1400" b="1">
              <a:ln>
                <a:solidFill>
                  <a:schemeClr val="accent6"/>
                </a:solidFill>
              </a:ln>
            </a:rPr>
            <a:t>Lectura</a:t>
          </a:r>
        </a:p>
      </dgm:t>
    </dgm:pt>
    <dgm:pt modelId="{613E4FE4-AFF1-4320-A308-3485D2C34C09}" type="parTrans" cxnId="{65526DB5-98DF-4FEA-9E3C-77C3106E2F21}">
      <dgm:prSet/>
      <dgm:spPr/>
      <dgm:t>
        <a:bodyPr/>
        <a:lstStyle/>
        <a:p>
          <a:endParaRPr lang="es-PY" sz="3200" b="1"/>
        </a:p>
      </dgm:t>
    </dgm:pt>
    <dgm:pt modelId="{5E9CDB55-431A-42AC-9446-200C91A16321}" type="sibTrans" cxnId="{65526DB5-98DF-4FEA-9E3C-77C3106E2F21}">
      <dgm:prSet/>
      <dgm:spPr/>
      <dgm:t>
        <a:bodyPr/>
        <a:lstStyle/>
        <a:p>
          <a:endParaRPr lang="es-PY" sz="3200" b="1"/>
        </a:p>
      </dgm:t>
    </dgm:pt>
    <dgm:pt modelId="{D7AA55F7-3A8C-4F72-8EC0-8FC62BF6FF33}">
      <dgm:prSet phldrT="[Texto]" custT="1"/>
      <dgm:spPr>
        <a:ln>
          <a:solidFill>
            <a:schemeClr val="accent6"/>
          </a:solidFill>
        </a:ln>
      </dgm:spPr>
      <dgm:t>
        <a:bodyPr/>
        <a:lstStyle/>
        <a:p>
          <a:r>
            <a:rPr lang="es-PY" sz="1400" b="1">
              <a:ln>
                <a:solidFill>
                  <a:schemeClr val="accent6"/>
                </a:solidFill>
              </a:ln>
            </a:rPr>
            <a:t>Cobro</a:t>
          </a:r>
        </a:p>
      </dgm:t>
    </dgm:pt>
    <dgm:pt modelId="{A6213393-4720-439B-9B01-9F32D5ACBB29}" type="parTrans" cxnId="{96459056-B33C-44B9-B3F6-19EA2FE0E5A6}">
      <dgm:prSet/>
      <dgm:spPr/>
      <dgm:t>
        <a:bodyPr/>
        <a:lstStyle/>
        <a:p>
          <a:endParaRPr lang="es-PY" sz="3200" b="1"/>
        </a:p>
      </dgm:t>
    </dgm:pt>
    <dgm:pt modelId="{1C270A0A-DE64-4C47-BAE4-FB7F10EAB11F}" type="sibTrans" cxnId="{96459056-B33C-44B9-B3F6-19EA2FE0E5A6}">
      <dgm:prSet/>
      <dgm:spPr/>
      <dgm:t>
        <a:bodyPr/>
        <a:lstStyle/>
        <a:p>
          <a:endParaRPr lang="es-PY" sz="3200" b="1"/>
        </a:p>
      </dgm:t>
    </dgm:pt>
    <dgm:pt modelId="{D3908348-57F2-435A-A741-AF361B5E5C4B}">
      <dgm:prSet phldrT="[Texto]" custT="1"/>
      <dgm:spPr>
        <a:ln>
          <a:solidFill>
            <a:schemeClr val="accent6"/>
          </a:solidFill>
        </a:ln>
      </dgm:spPr>
      <dgm:t>
        <a:bodyPr/>
        <a:lstStyle/>
        <a:p>
          <a:r>
            <a:rPr lang="es-PY" sz="1400" b="1">
              <a:ln>
                <a:solidFill>
                  <a:schemeClr val="accent6"/>
                </a:solidFill>
              </a:ln>
            </a:rPr>
            <a:t>Gestión de Deuda</a:t>
          </a:r>
        </a:p>
      </dgm:t>
    </dgm:pt>
    <dgm:pt modelId="{B42D9A20-00CF-4ED1-A3DD-8F631134141A}" type="parTrans" cxnId="{1089D622-B2FA-44AC-B55F-8B692D2C4890}">
      <dgm:prSet/>
      <dgm:spPr/>
      <dgm:t>
        <a:bodyPr/>
        <a:lstStyle/>
        <a:p>
          <a:endParaRPr lang="es-PY" sz="3200" b="1"/>
        </a:p>
      </dgm:t>
    </dgm:pt>
    <dgm:pt modelId="{42ADF053-7BFB-4736-AEC1-5CD4EDB98F55}" type="sibTrans" cxnId="{1089D622-B2FA-44AC-B55F-8B692D2C4890}">
      <dgm:prSet/>
      <dgm:spPr/>
      <dgm:t>
        <a:bodyPr/>
        <a:lstStyle/>
        <a:p>
          <a:endParaRPr lang="es-PY" sz="3200" b="1"/>
        </a:p>
      </dgm:t>
    </dgm:pt>
    <dgm:pt modelId="{E6D5E7E1-80A8-41A9-992A-3C52E4173862}">
      <dgm:prSet phldrT="[Texto]" custT="1"/>
      <dgm:spPr>
        <a:ln>
          <a:solidFill>
            <a:schemeClr val="accent6"/>
          </a:solidFill>
        </a:ln>
      </dgm:spPr>
      <dgm:t>
        <a:bodyPr/>
        <a:lstStyle/>
        <a:p>
          <a:r>
            <a:rPr lang="es-PY" sz="1400" b="1">
              <a:ln>
                <a:solidFill>
                  <a:schemeClr val="accent6"/>
                </a:solidFill>
              </a:ln>
            </a:rPr>
            <a:t>Facturación</a:t>
          </a:r>
        </a:p>
      </dgm:t>
    </dgm:pt>
    <dgm:pt modelId="{B8367439-D54E-489F-8055-0CC5CC8A889B}" type="parTrans" cxnId="{A1BAFE2A-3202-4F67-B64F-EDE14C6EA044}">
      <dgm:prSet/>
      <dgm:spPr/>
      <dgm:t>
        <a:bodyPr/>
        <a:lstStyle/>
        <a:p>
          <a:endParaRPr lang="es-PY" sz="3200" b="1"/>
        </a:p>
      </dgm:t>
    </dgm:pt>
    <dgm:pt modelId="{9E71F507-775F-45E4-AACD-DCF6E3B18EFC}" type="sibTrans" cxnId="{A1BAFE2A-3202-4F67-B64F-EDE14C6EA044}">
      <dgm:prSet/>
      <dgm:spPr/>
      <dgm:t>
        <a:bodyPr/>
        <a:lstStyle/>
        <a:p>
          <a:endParaRPr lang="es-PY" sz="3200" b="1"/>
        </a:p>
      </dgm:t>
    </dgm:pt>
    <dgm:pt modelId="{EFB6ACF7-15DB-42B9-A905-1478F7BCB094}" type="pres">
      <dgm:prSet presAssocID="{708EC913-A670-4B02-A417-056676D67084}" presName="CompostProcess" presStyleCnt="0">
        <dgm:presLayoutVars>
          <dgm:dir/>
          <dgm:resizeHandles val="exact"/>
        </dgm:presLayoutVars>
      </dgm:prSet>
      <dgm:spPr/>
    </dgm:pt>
    <dgm:pt modelId="{53A4E2A0-8B81-4F6B-95D7-5C553CF6602D}" type="pres">
      <dgm:prSet presAssocID="{708EC913-A670-4B02-A417-056676D67084}" presName="arrow" presStyleLbl="bgShp" presStyleIdx="0" presStyleCnt="1" custLinFactNeighborX="-494"/>
      <dgm:spPr/>
    </dgm:pt>
    <dgm:pt modelId="{1984898A-7AFB-4AB8-821D-1839A97CEE03}" type="pres">
      <dgm:prSet presAssocID="{708EC913-A670-4B02-A417-056676D67084}" presName="linearProcess" presStyleCnt="0"/>
      <dgm:spPr/>
    </dgm:pt>
    <dgm:pt modelId="{AA6F4CDE-554B-4317-8615-11A3E4342D48}" type="pres">
      <dgm:prSet presAssocID="{32D62B1E-092A-48DE-9360-B36AEA785AB3}" presName="textNode" presStyleLbl="node1" presStyleIdx="0" presStyleCnt="4" custLinFactNeighborX="-19621">
        <dgm:presLayoutVars>
          <dgm:bulletEnabled val="1"/>
        </dgm:presLayoutVars>
      </dgm:prSet>
      <dgm:spPr/>
      <dgm:t>
        <a:bodyPr/>
        <a:lstStyle/>
        <a:p>
          <a:endParaRPr lang="es-ES"/>
        </a:p>
      </dgm:t>
    </dgm:pt>
    <dgm:pt modelId="{369DF8F5-B37F-4B95-B6C1-628BD0A9762B}" type="pres">
      <dgm:prSet presAssocID="{5E9CDB55-431A-42AC-9446-200C91A16321}" presName="sibTrans" presStyleCnt="0"/>
      <dgm:spPr/>
    </dgm:pt>
    <dgm:pt modelId="{C1D59D63-4FE0-498E-833A-E22CB90ADD3B}" type="pres">
      <dgm:prSet presAssocID="{E6D5E7E1-80A8-41A9-992A-3C52E4173862}" presName="textNode" presStyleLbl="node1" presStyleIdx="1" presStyleCnt="4">
        <dgm:presLayoutVars>
          <dgm:bulletEnabled val="1"/>
        </dgm:presLayoutVars>
      </dgm:prSet>
      <dgm:spPr/>
      <dgm:t>
        <a:bodyPr/>
        <a:lstStyle/>
        <a:p>
          <a:endParaRPr lang="es-ES"/>
        </a:p>
      </dgm:t>
    </dgm:pt>
    <dgm:pt modelId="{463673FF-E221-45B3-B3D2-504F2983C23D}" type="pres">
      <dgm:prSet presAssocID="{9E71F507-775F-45E4-AACD-DCF6E3B18EFC}" presName="sibTrans" presStyleCnt="0"/>
      <dgm:spPr/>
    </dgm:pt>
    <dgm:pt modelId="{DF566DFB-BBFB-400D-98F6-5958796DE8F4}" type="pres">
      <dgm:prSet presAssocID="{D7AA55F7-3A8C-4F72-8EC0-8FC62BF6FF33}" presName="textNode" presStyleLbl="node1" presStyleIdx="2" presStyleCnt="4" custLinFactNeighborX="15767">
        <dgm:presLayoutVars>
          <dgm:bulletEnabled val="1"/>
        </dgm:presLayoutVars>
      </dgm:prSet>
      <dgm:spPr/>
      <dgm:t>
        <a:bodyPr/>
        <a:lstStyle/>
        <a:p>
          <a:endParaRPr lang="es-ES"/>
        </a:p>
      </dgm:t>
    </dgm:pt>
    <dgm:pt modelId="{88BF151D-2B21-478E-B0AB-FC2F77FF071B}" type="pres">
      <dgm:prSet presAssocID="{1C270A0A-DE64-4C47-BAE4-FB7F10EAB11F}" presName="sibTrans" presStyleCnt="0"/>
      <dgm:spPr/>
    </dgm:pt>
    <dgm:pt modelId="{41A43366-2E23-4323-A2B0-FD549302B77F}" type="pres">
      <dgm:prSet presAssocID="{D3908348-57F2-435A-A741-AF361B5E5C4B}" presName="textNode" presStyleLbl="node1" presStyleIdx="3" presStyleCnt="4" custScaleX="103899">
        <dgm:presLayoutVars>
          <dgm:bulletEnabled val="1"/>
        </dgm:presLayoutVars>
      </dgm:prSet>
      <dgm:spPr/>
      <dgm:t>
        <a:bodyPr/>
        <a:lstStyle/>
        <a:p>
          <a:endParaRPr lang="es-ES"/>
        </a:p>
      </dgm:t>
    </dgm:pt>
  </dgm:ptLst>
  <dgm:cxnLst>
    <dgm:cxn modelId="{B0F07D0A-6C70-49D6-974F-54377150D874}" type="presOf" srcId="{E6D5E7E1-80A8-41A9-992A-3C52E4173862}" destId="{C1D59D63-4FE0-498E-833A-E22CB90ADD3B}" srcOrd="0" destOrd="0" presId="urn:microsoft.com/office/officeart/2005/8/layout/hProcess9"/>
    <dgm:cxn modelId="{732EFF5E-8C79-48DA-92B1-075BBA39207D}" type="presOf" srcId="{32D62B1E-092A-48DE-9360-B36AEA785AB3}" destId="{AA6F4CDE-554B-4317-8615-11A3E4342D48}" srcOrd="0" destOrd="0" presId="urn:microsoft.com/office/officeart/2005/8/layout/hProcess9"/>
    <dgm:cxn modelId="{A1BAFE2A-3202-4F67-B64F-EDE14C6EA044}" srcId="{708EC913-A670-4B02-A417-056676D67084}" destId="{E6D5E7E1-80A8-41A9-992A-3C52E4173862}" srcOrd="1" destOrd="0" parTransId="{B8367439-D54E-489F-8055-0CC5CC8A889B}" sibTransId="{9E71F507-775F-45E4-AACD-DCF6E3B18EFC}"/>
    <dgm:cxn modelId="{EC04C436-4803-40DE-B1BB-72719752E16C}" type="presOf" srcId="{708EC913-A670-4B02-A417-056676D67084}" destId="{EFB6ACF7-15DB-42B9-A905-1478F7BCB094}" srcOrd="0" destOrd="0" presId="urn:microsoft.com/office/officeart/2005/8/layout/hProcess9"/>
    <dgm:cxn modelId="{1089D622-B2FA-44AC-B55F-8B692D2C4890}" srcId="{708EC913-A670-4B02-A417-056676D67084}" destId="{D3908348-57F2-435A-A741-AF361B5E5C4B}" srcOrd="3" destOrd="0" parTransId="{B42D9A20-00CF-4ED1-A3DD-8F631134141A}" sibTransId="{42ADF053-7BFB-4736-AEC1-5CD4EDB98F55}"/>
    <dgm:cxn modelId="{96459056-B33C-44B9-B3F6-19EA2FE0E5A6}" srcId="{708EC913-A670-4B02-A417-056676D67084}" destId="{D7AA55F7-3A8C-4F72-8EC0-8FC62BF6FF33}" srcOrd="2" destOrd="0" parTransId="{A6213393-4720-439B-9B01-9F32D5ACBB29}" sibTransId="{1C270A0A-DE64-4C47-BAE4-FB7F10EAB11F}"/>
    <dgm:cxn modelId="{8F9E0F95-2339-40EE-8EF5-6448FDF2991A}" type="presOf" srcId="{D3908348-57F2-435A-A741-AF361B5E5C4B}" destId="{41A43366-2E23-4323-A2B0-FD549302B77F}" srcOrd="0" destOrd="0" presId="urn:microsoft.com/office/officeart/2005/8/layout/hProcess9"/>
    <dgm:cxn modelId="{A415D1B4-9D83-4549-9352-94C007725C2D}" type="presOf" srcId="{D7AA55F7-3A8C-4F72-8EC0-8FC62BF6FF33}" destId="{DF566DFB-BBFB-400D-98F6-5958796DE8F4}" srcOrd="0" destOrd="0" presId="urn:microsoft.com/office/officeart/2005/8/layout/hProcess9"/>
    <dgm:cxn modelId="{65526DB5-98DF-4FEA-9E3C-77C3106E2F21}" srcId="{708EC913-A670-4B02-A417-056676D67084}" destId="{32D62B1E-092A-48DE-9360-B36AEA785AB3}" srcOrd="0" destOrd="0" parTransId="{613E4FE4-AFF1-4320-A308-3485D2C34C09}" sibTransId="{5E9CDB55-431A-42AC-9446-200C91A16321}"/>
    <dgm:cxn modelId="{0C389F09-511A-42AE-A188-028B8E783DD3}" type="presParOf" srcId="{EFB6ACF7-15DB-42B9-A905-1478F7BCB094}" destId="{53A4E2A0-8B81-4F6B-95D7-5C553CF6602D}" srcOrd="0" destOrd="0" presId="urn:microsoft.com/office/officeart/2005/8/layout/hProcess9"/>
    <dgm:cxn modelId="{8F935040-32D5-4913-9681-6A5789F55F30}" type="presParOf" srcId="{EFB6ACF7-15DB-42B9-A905-1478F7BCB094}" destId="{1984898A-7AFB-4AB8-821D-1839A97CEE03}" srcOrd="1" destOrd="0" presId="urn:microsoft.com/office/officeart/2005/8/layout/hProcess9"/>
    <dgm:cxn modelId="{5E8B3AA2-A862-457B-9BC8-30DC996E6FE9}" type="presParOf" srcId="{1984898A-7AFB-4AB8-821D-1839A97CEE03}" destId="{AA6F4CDE-554B-4317-8615-11A3E4342D48}" srcOrd="0" destOrd="0" presId="urn:microsoft.com/office/officeart/2005/8/layout/hProcess9"/>
    <dgm:cxn modelId="{E3ACD6D1-9242-497F-8827-8731521FFEB9}" type="presParOf" srcId="{1984898A-7AFB-4AB8-821D-1839A97CEE03}" destId="{369DF8F5-B37F-4B95-B6C1-628BD0A9762B}" srcOrd="1" destOrd="0" presId="urn:microsoft.com/office/officeart/2005/8/layout/hProcess9"/>
    <dgm:cxn modelId="{254F21BB-DBA9-4CE4-BE52-DD927ADC8453}" type="presParOf" srcId="{1984898A-7AFB-4AB8-821D-1839A97CEE03}" destId="{C1D59D63-4FE0-498E-833A-E22CB90ADD3B}" srcOrd="2" destOrd="0" presId="urn:microsoft.com/office/officeart/2005/8/layout/hProcess9"/>
    <dgm:cxn modelId="{BC60FF1D-2AAA-4FD2-91F2-F8EA6708094B}" type="presParOf" srcId="{1984898A-7AFB-4AB8-821D-1839A97CEE03}" destId="{463673FF-E221-45B3-B3D2-504F2983C23D}" srcOrd="3" destOrd="0" presId="urn:microsoft.com/office/officeart/2005/8/layout/hProcess9"/>
    <dgm:cxn modelId="{A6DDE157-D5CF-4D69-958E-BD28B88CF200}" type="presParOf" srcId="{1984898A-7AFB-4AB8-821D-1839A97CEE03}" destId="{DF566DFB-BBFB-400D-98F6-5958796DE8F4}" srcOrd="4" destOrd="0" presId="urn:microsoft.com/office/officeart/2005/8/layout/hProcess9"/>
    <dgm:cxn modelId="{EA302CF3-BAD4-4A59-83E1-2AB10199B4B7}" type="presParOf" srcId="{1984898A-7AFB-4AB8-821D-1839A97CEE03}" destId="{88BF151D-2B21-478E-B0AB-FC2F77FF071B}" srcOrd="5" destOrd="0" presId="urn:microsoft.com/office/officeart/2005/8/layout/hProcess9"/>
    <dgm:cxn modelId="{810AF84A-BBCD-4600-B351-055D6E37742E}" type="presParOf" srcId="{1984898A-7AFB-4AB8-821D-1839A97CEE03}" destId="{41A43366-2E23-4323-A2B0-FD549302B77F}"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7F9576-3915-4A24-8109-8998CC9CD079}"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PY"/>
        </a:p>
      </dgm:t>
    </dgm:pt>
    <dgm:pt modelId="{6F547183-28FB-4298-9BD8-41D3C579EECF}">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Órdenes de Servicio</a:t>
          </a:r>
          <a:endParaRPr lang="es-PY"/>
        </a:p>
      </dgm:t>
    </dgm:pt>
    <dgm:pt modelId="{FAC2087A-BF94-439E-93F9-B22DDFCD0E89}" type="parTrans" cxnId="{6F1CB8DF-CAD5-4D20-ACE2-B9BC378D418F}">
      <dgm:prSet/>
      <dgm:spPr/>
      <dgm:t>
        <a:bodyPr/>
        <a:lstStyle/>
        <a:p>
          <a:endParaRPr lang="es-PY"/>
        </a:p>
      </dgm:t>
    </dgm:pt>
    <dgm:pt modelId="{0945B851-ED58-4FFF-9261-37F735D009C1}" type="sibTrans" cxnId="{6F1CB8DF-CAD5-4D20-ACE2-B9BC378D418F}">
      <dgm:prSet/>
      <dgm:spPr/>
      <dgm:t>
        <a:bodyPr/>
        <a:lstStyle/>
        <a:p>
          <a:endParaRPr lang="es-PY"/>
        </a:p>
      </dgm:t>
    </dgm:pt>
    <dgm:pt modelId="{C8F18496-8ED8-42BC-8C8D-04972A89F61A}">
      <dgm:prSet phldrT="[Texto]"/>
      <dgm:spPr>
        <a:solidFill>
          <a:schemeClr val="accent1">
            <a:lumMod val="20000"/>
            <a:lumOff val="80000"/>
          </a:schemeClr>
        </a:solidFill>
      </dgm:spPr>
      <dgm:t>
        <a:bodyPr/>
        <a:lstStyle/>
        <a:p>
          <a:r>
            <a:rPr lang="es-PY">
              <a:ln w="3175">
                <a:noFill/>
              </a:ln>
              <a:solidFill>
                <a:schemeClr val="tx1"/>
              </a:solidFill>
            </a:rPr>
            <a:t>Excesivas Órdenes pendientes con excesivos tiempos de resolución, producto de la gestión manual.</a:t>
          </a:r>
          <a:endParaRPr lang="es-PY">
            <a:ln w="3175">
              <a:noFill/>
            </a:ln>
          </a:endParaRPr>
        </a:p>
      </dgm:t>
    </dgm:pt>
    <dgm:pt modelId="{21074153-64FC-4707-BCAF-9F2F228F8960}" type="parTrans" cxnId="{0CF8F183-1856-4A43-AF62-FB50F88AD9D8}">
      <dgm:prSet/>
      <dgm:spPr/>
      <dgm:t>
        <a:bodyPr/>
        <a:lstStyle/>
        <a:p>
          <a:endParaRPr lang="es-PY"/>
        </a:p>
      </dgm:t>
    </dgm:pt>
    <dgm:pt modelId="{AA4A9883-5B05-46E2-803E-A05282FFB418}" type="sibTrans" cxnId="{0CF8F183-1856-4A43-AF62-FB50F88AD9D8}">
      <dgm:prSet/>
      <dgm:spPr/>
      <dgm:t>
        <a:bodyPr/>
        <a:lstStyle/>
        <a:p>
          <a:endParaRPr lang="es-PY"/>
        </a:p>
      </dgm:t>
    </dgm:pt>
    <dgm:pt modelId="{47A5ABD5-2ACC-4C0E-9099-45E09EDEE89D}">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Gestión de la Lectura</a:t>
          </a:r>
          <a:endParaRPr lang="es-PY"/>
        </a:p>
      </dgm:t>
    </dgm:pt>
    <dgm:pt modelId="{9C65E1B5-A100-47D8-91C8-DE8665CBDB98}" type="parTrans" cxnId="{A52F410A-B2FE-4DEF-A601-2D0935BB7673}">
      <dgm:prSet/>
      <dgm:spPr/>
      <dgm:t>
        <a:bodyPr/>
        <a:lstStyle/>
        <a:p>
          <a:endParaRPr lang="es-PY"/>
        </a:p>
      </dgm:t>
    </dgm:pt>
    <dgm:pt modelId="{393236AE-37B5-4DB3-A1B6-36556D213A99}" type="sibTrans" cxnId="{A52F410A-B2FE-4DEF-A601-2D0935BB7673}">
      <dgm:prSet/>
      <dgm:spPr/>
      <dgm:t>
        <a:bodyPr/>
        <a:lstStyle/>
        <a:p>
          <a:endParaRPr lang="es-PY"/>
        </a:p>
      </dgm:t>
    </dgm:pt>
    <dgm:pt modelId="{ED5C2A1B-1996-45A2-88CF-AF867B98B19E}">
      <dgm:prSet phldrT="[Texto]"/>
      <dgm:spPr>
        <a:solidFill>
          <a:schemeClr val="accent1">
            <a:lumMod val="20000"/>
            <a:lumOff val="80000"/>
          </a:schemeClr>
        </a:solidFill>
      </dgm:spPr>
      <dgm:t>
        <a:bodyPr/>
        <a:lstStyle/>
        <a:p>
          <a:r>
            <a:rPr lang="es-PY">
              <a:ln w="3175">
                <a:noFill/>
              </a:ln>
              <a:solidFill>
                <a:schemeClr val="tx1"/>
              </a:solidFill>
            </a:rPr>
            <a:t>Falta racionalización en la organización de itinerarios y rutas de lecturas. </a:t>
          </a:r>
        </a:p>
      </dgm:t>
    </dgm:pt>
    <dgm:pt modelId="{687A78BD-869E-4A54-B2EC-63AFDFA81D32}" type="parTrans" cxnId="{95D4FDF7-CA5D-4B99-B6F9-F80E1C16E934}">
      <dgm:prSet/>
      <dgm:spPr/>
      <dgm:t>
        <a:bodyPr/>
        <a:lstStyle/>
        <a:p>
          <a:endParaRPr lang="es-PY"/>
        </a:p>
      </dgm:t>
    </dgm:pt>
    <dgm:pt modelId="{161F82EE-C4FB-49FC-A63F-CCBA38218D7D}" type="sibTrans" cxnId="{95D4FDF7-CA5D-4B99-B6F9-F80E1C16E934}">
      <dgm:prSet/>
      <dgm:spPr/>
      <dgm:t>
        <a:bodyPr/>
        <a:lstStyle/>
        <a:p>
          <a:endParaRPr lang="es-PY"/>
        </a:p>
      </dgm:t>
    </dgm:pt>
    <dgm:pt modelId="{F5E2DD78-90FF-46C2-A0E4-03C71CF15CE8}">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Localización de suministros </a:t>
          </a:r>
          <a:endParaRPr lang="es-PY"/>
        </a:p>
      </dgm:t>
    </dgm:pt>
    <dgm:pt modelId="{6EF8D566-4CB1-4384-8C76-2E5F467D6885}" type="parTrans" cxnId="{9A641882-E918-4CC0-8780-A44155665E26}">
      <dgm:prSet/>
      <dgm:spPr/>
      <dgm:t>
        <a:bodyPr/>
        <a:lstStyle/>
        <a:p>
          <a:endParaRPr lang="es-PY"/>
        </a:p>
      </dgm:t>
    </dgm:pt>
    <dgm:pt modelId="{8DB28D23-53E1-44FA-A350-0FE8BE1506CC}" type="sibTrans" cxnId="{9A641882-E918-4CC0-8780-A44155665E26}">
      <dgm:prSet/>
      <dgm:spPr/>
      <dgm:t>
        <a:bodyPr/>
        <a:lstStyle/>
        <a:p>
          <a:endParaRPr lang="es-PY"/>
        </a:p>
      </dgm:t>
    </dgm:pt>
    <dgm:pt modelId="{3236ACDB-80C8-49C5-8BA1-345DB60CF0F1}">
      <dgm:prSet phldrT="[Texto]"/>
      <dgm:spPr>
        <a:solidFill>
          <a:schemeClr val="accent1">
            <a:lumMod val="20000"/>
            <a:lumOff val="80000"/>
          </a:schemeClr>
        </a:solidFill>
      </dgm:spPr>
      <dgm:t>
        <a:bodyPr/>
        <a:lstStyle/>
        <a:p>
          <a:r>
            <a:rPr lang="es-PY">
              <a:ln w="3175">
                <a:noFill/>
              </a:ln>
              <a:solidFill>
                <a:schemeClr val="tx1"/>
              </a:solidFill>
            </a:rPr>
            <a:t>Problemas con la localización de suministros en el sistema comercial. </a:t>
          </a:r>
        </a:p>
      </dgm:t>
    </dgm:pt>
    <dgm:pt modelId="{8BED0EA3-490F-455A-BD1C-6636DA79F005}" type="parTrans" cxnId="{C105DB00-FFBC-490D-BBB7-F627056241B3}">
      <dgm:prSet/>
      <dgm:spPr/>
      <dgm:t>
        <a:bodyPr/>
        <a:lstStyle/>
        <a:p>
          <a:endParaRPr lang="es-PY"/>
        </a:p>
      </dgm:t>
    </dgm:pt>
    <dgm:pt modelId="{E472DB84-F7FB-457E-8D2B-4D489BEB07F2}" type="sibTrans" cxnId="{C105DB00-FFBC-490D-BBB7-F627056241B3}">
      <dgm:prSet/>
      <dgm:spPr/>
      <dgm:t>
        <a:bodyPr/>
        <a:lstStyle/>
        <a:p>
          <a:endParaRPr lang="es-PY"/>
        </a:p>
      </dgm:t>
    </dgm:pt>
    <dgm:pt modelId="{1725821F-EA1B-44C9-A4C1-7DC4F2B1DDB9}" type="pres">
      <dgm:prSet presAssocID="{207F9576-3915-4A24-8109-8998CC9CD079}" presName="linear" presStyleCnt="0">
        <dgm:presLayoutVars>
          <dgm:dir/>
          <dgm:resizeHandles val="exact"/>
        </dgm:presLayoutVars>
      </dgm:prSet>
      <dgm:spPr/>
      <dgm:t>
        <a:bodyPr/>
        <a:lstStyle/>
        <a:p>
          <a:endParaRPr lang="es-ES"/>
        </a:p>
      </dgm:t>
    </dgm:pt>
    <dgm:pt modelId="{E3B6C192-6AA7-45C9-9F07-0D092D96129D}" type="pres">
      <dgm:prSet presAssocID="{6F547183-28FB-4298-9BD8-41D3C579EECF}" presName="comp" presStyleCnt="0"/>
      <dgm:spPr/>
    </dgm:pt>
    <dgm:pt modelId="{661ABA46-50B5-4DCF-BF45-9D628913DB45}" type="pres">
      <dgm:prSet presAssocID="{6F547183-28FB-4298-9BD8-41D3C579EECF}" presName="box" presStyleLbl="node1" presStyleIdx="0" presStyleCnt="3"/>
      <dgm:spPr/>
      <dgm:t>
        <a:bodyPr/>
        <a:lstStyle/>
        <a:p>
          <a:endParaRPr lang="es-ES"/>
        </a:p>
      </dgm:t>
    </dgm:pt>
    <dgm:pt modelId="{6ECC2521-1F1D-42BF-8CC6-15AF31E5711D}" type="pres">
      <dgm:prSet presAssocID="{6F547183-28FB-4298-9BD8-41D3C579EECF}" presName="img" presStyleLbl="fgImgPlace1" presStyleIdx="0" presStyleCnt="3" custScaleX="51827" custScaleY="89862"/>
      <dgm:spPr>
        <a:prstGeom prst="rect">
          <a:avLst/>
        </a:prstGeom>
        <a:blipFill rotWithShape="1">
          <a:blip xmlns:r="http://schemas.openxmlformats.org/officeDocument/2006/relationships" r:embed="rId1"/>
          <a:stretch>
            <a:fillRect/>
          </a:stretch>
        </a:blipFill>
      </dgm:spPr>
    </dgm:pt>
    <dgm:pt modelId="{E70D2CE4-8210-4EA4-AEE0-BD17E54564C7}" type="pres">
      <dgm:prSet presAssocID="{6F547183-28FB-4298-9BD8-41D3C579EECF}" presName="text" presStyleLbl="node1" presStyleIdx="0" presStyleCnt="3">
        <dgm:presLayoutVars>
          <dgm:bulletEnabled val="1"/>
        </dgm:presLayoutVars>
      </dgm:prSet>
      <dgm:spPr/>
      <dgm:t>
        <a:bodyPr/>
        <a:lstStyle/>
        <a:p>
          <a:endParaRPr lang="es-ES"/>
        </a:p>
      </dgm:t>
    </dgm:pt>
    <dgm:pt modelId="{2D72B968-71F9-40B7-80DD-5EA5EFC2E65B}" type="pres">
      <dgm:prSet presAssocID="{0945B851-ED58-4FFF-9261-37F735D009C1}" presName="spacer" presStyleCnt="0"/>
      <dgm:spPr/>
    </dgm:pt>
    <dgm:pt modelId="{A9F55B01-8CAC-49BA-A0B1-7503C846A7A9}" type="pres">
      <dgm:prSet presAssocID="{47A5ABD5-2ACC-4C0E-9099-45E09EDEE89D}" presName="comp" presStyleCnt="0"/>
      <dgm:spPr/>
    </dgm:pt>
    <dgm:pt modelId="{FA402285-E471-4838-89FE-9BADD12CA62B}" type="pres">
      <dgm:prSet presAssocID="{47A5ABD5-2ACC-4C0E-9099-45E09EDEE89D}" presName="box" presStyleLbl="node1" presStyleIdx="1" presStyleCnt="3" custLinFactNeighborX="-533" custLinFactNeighborY="526"/>
      <dgm:spPr/>
      <dgm:t>
        <a:bodyPr/>
        <a:lstStyle/>
        <a:p>
          <a:endParaRPr lang="es-ES"/>
        </a:p>
      </dgm:t>
    </dgm:pt>
    <dgm:pt modelId="{9AF5A3A1-BB55-40F9-BF99-5CA6BF20E6E9}" type="pres">
      <dgm:prSet presAssocID="{47A5ABD5-2ACC-4C0E-9099-45E09EDEE89D}" presName="img" presStyleLbl="fgImgPlace1" presStyleIdx="1" presStyleCnt="3" custScaleX="51827" custScaleY="87615"/>
      <dgm:spPr>
        <a:blipFill rotWithShape="1">
          <a:blip xmlns:r="http://schemas.openxmlformats.org/officeDocument/2006/relationships" r:embed="rId2"/>
          <a:stretch>
            <a:fillRect/>
          </a:stretch>
        </a:blipFill>
      </dgm:spPr>
    </dgm:pt>
    <dgm:pt modelId="{DFBD799B-6A3C-4463-884E-6D4FF763DA3F}" type="pres">
      <dgm:prSet presAssocID="{47A5ABD5-2ACC-4C0E-9099-45E09EDEE89D}" presName="text" presStyleLbl="node1" presStyleIdx="1" presStyleCnt="3">
        <dgm:presLayoutVars>
          <dgm:bulletEnabled val="1"/>
        </dgm:presLayoutVars>
      </dgm:prSet>
      <dgm:spPr/>
      <dgm:t>
        <a:bodyPr/>
        <a:lstStyle/>
        <a:p>
          <a:endParaRPr lang="es-ES"/>
        </a:p>
      </dgm:t>
    </dgm:pt>
    <dgm:pt modelId="{DBAE84A0-2492-4342-B5CD-8B566B3CC6EB}" type="pres">
      <dgm:prSet presAssocID="{393236AE-37B5-4DB3-A1B6-36556D213A99}" presName="spacer" presStyleCnt="0"/>
      <dgm:spPr/>
    </dgm:pt>
    <dgm:pt modelId="{AC8C6650-A759-4A6E-AC04-862469F4FAA3}" type="pres">
      <dgm:prSet presAssocID="{F5E2DD78-90FF-46C2-A0E4-03C71CF15CE8}" presName="comp" presStyleCnt="0"/>
      <dgm:spPr/>
    </dgm:pt>
    <dgm:pt modelId="{FF75D8AA-A41E-45D1-8CC1-80005781B0AD}" type="pres">
      <dgm:prSet presAssocID="{F5E2DD78-90FF-46C2-A0E4-03C71CF15CE8}" presName="box" presStyleLbl="node1" presStyleIdx="2" presStyleCnt="3"/>
      <dgm:spPr/>
      <dgm:t>
        <a:bodyPr/>
        <a:lstStyle/>
        <a:p>
          <a:endParaRPr lang="es-ES"/>
        </a:p>
      </dgm:t>
    </dgm:pt>
    <dgm:pt modelId="{C8C6CE8D-E826-4DB9-A359-2A5DF894013A}" type="pres">
      <dgm:prSet presAssocID="{F5E2DD78-90FF-46C2-A0E4-03C71CF15CE8}" presName="img" presStyleLbl="fgImgPlace1" presStyleIdx="2" presStyleCnt="3" custScaleX="51827" custScaleY="86300"/>
      <dgm:spPr>
        <a:blipFill rotWithShape="1">
          <a:blip xmlns:r="http://schemas.openxmlformats.org/officeDocument/2006/relationships" r:embed="rId3"/>
          <a:stretch>
            <a:fillRect/>
          </a:stretch>
        </a:blipFill>
      </dgm:spPr>
    </dgm:pt>
    <dgm:pt modelId="{34127E78-D700-4895-AC10-E925EEC5987F}" type="pres">
      <dgm:prSet presAssocID="{F5E2DD78-90FF-46C2-A0E4-03C71CF15CE8}" presName="text" presStyleLbl="node1" presStyleIdx="2" presStyleCnt="3">
        <dgm:presLayoutVars>
          <dgm:bulletEnabled val="1"/>
        </dgm:presLayoutVars>
      </dgm:prSet>
      <dgm:spPr/>
      <dgm:t>
        <a:bodyPr/>
        <a:lstStyle/>
        <a:p>
          <a:endParaRPr lang="es-ES"/>
        </a:p>
      </dgm:t>
    </dgm:pt>
  </dgm:ptLst>
  <dgm:cxnLst>
    <dgm:cxn modelId="{4ED83883-BEBE-4E8B-8E6B-3C65D654F194}" type="presOf" srcId="{C8F18496-8ED8-42BC-8C8D-04972A89F61A}" destId="{E70D2CE4-8210-4EA4-AEE0-BD17E54564C7}" srcOrd="1" destOrd="1" presId="urn:microsoft.com/office/officeart/2005/8/layout/vList4"/>
    <dgm:cxn modelId="{E414A083-A44E-4056-9632-B03C333CC0CB}" type="presOf" srcId="{ED5C2A1B-1996-45A2-88CF-AF867B98B19E}" destId="{DFBD799B-6A3C-4463-884E-6D4FF763DA3F}" srcOrd="1" destOrd="1" presId="urn:microsoft.com/office/officeart/2005/8/layout/vList4"/>
    <dgm:cxn modelId="{1FEAC765-4900-418F-815A-A730F374863E}" type="presOf" srcId="{6F547183-28FB-4298-9BD8-41D3C579EECF}" destId="{E70D2CE4-8210-4EA4-AEE0-BD17E54564C7}" srcOrd="1" destOrd="0" presId="urn:microsoft.com/office/officeart/2005/8/layout/vList4"/>
    <dgm:cxn modelId="{D66BD6DF-975B-46CC-92DD-97EAF528DB6E}" type="presOf" srcId="{47A5ABD5-2ACC-4C0E-9099-45E09EDEE89D}" destId="{FA402285-E471-4838-89FE-9BADD12CA62B}" srcOrd="0" destOrd="0" presId="urn:microsoft.com/office/officeart/2005/8/layout/vList4"/>
    <dgm:cxn modelId="{D3500FFD-4426-4696-945F-E53A0639891B}" type="presOf" srcId="{3236ACDB-80C8-49C5-8BA1-345DB60CF0F1}" destId="{FF75D8AA-A41E-45D1-8CC1-80005781B0AD}" srcOrd="0" destOrd="1" presId="urn:microsoft.com/office/officeart/2005/8/layout/vList4"/>
    <dgm:cxn modelId="{C105DB00-FFBC-490D-BBB7-F627056241B3}" srcId="{F5E2DD78-90FF-46C2-A0E4-03C71CF15CE8}" destId="{3236ACDB-80C8-49C5-8BA1-345DB60CF0F1}" srcOrd="0" destOrd="0" parTransId="{8BED0EA3-490F-455A-BD1C-6636DA79F005}" sibTransId="{E472DB84-F7FB-457E-8D2B-4D489BEB07F2}"/>
    <dgm:cxn modelId="{807E89D2-4C9E-4263-B311-685C507F0A79}" type="presOf" srcId="{F5E2DD78-90FF-46C2-A0E4-03C71CF15CE8}" destId="{34127E78-D700-4895-AC10-E925EEC5987F}" srcOrd="1" destOrd="0" presId="urn:microsoft.com/office/officeart/2005/8/layout/vList4"/>
    <dgm:cxn modelId="{F55BFF6C-F4D7-48ED-B637-F4E81B51A54F}" type="presOf" srcId="{F5E2DD78-90FF-46C2-A0E4-03C71CF15CE8}" destId="{FF75D8AA-A41E-45D1-8CC1-80005781B0AD}" srcOrd="0" destOrd="0" presId="urn:microsoft.com/office/officeart/2005/8/layout/vList4"/>
    <dgm:cxn modelId="{9CB7A7E5-1299-43A0-BA77-FFFAB1635FE0}" type="presOf" srcId="{C8F18496-8ED8-42BC-8C8D-04972A89F61A}" destId="{661ABA46-50B5-4DCF-BF45-9D628913DB45}" srcOrd="0" destOrd="1" presId="urn:microsoft.com/office/officeart/2005/8/layout/vList4"/>
    <dgm:cxn modelId="{9A641882-E918-4CC0-8780-A44155665E26}" srcId="{207F9576-3915-4A24-8109-8998CC9CD079}" destId="{F5E2DD78-90FF-46C2-A0E4-03C71CF15CE8}" srcOrd="2" destOrd="0" parTransId="{6EF8D566-4CB1-4384-8C76-2E5F467D6885}" sibTransId="{8DB28D23-53E1-44FA-A350-0FE8BE1506CC}"/>
    <dgm:cxn modelId="{6F1CB8DF-CAD5-4D20-ACE2-B9BC378D418F}" srcId="{207F9576-3915-4A24-8109-8998CC9CD079}" destId="{6F547183-28FB-4298-9BD8-41D3C579EECF}" srcOrd="0" destOrd="0" parTransId="{FAC2087A-BF94-439E-93F9-B22DDFCD0E89}" sibTransId="{0945B851-ED58-4FFF-9261-37F735D009C1}"/>
    <dgm:cxn modelId="{9DD8E843-8180-43A2-8FF4-DACD7C3ABADD}" type="presOf" srcId="{207F9576-3915-4A24-8109-8998CC9CD079}" destId="{1725821F-EA1B-44C9-A4C1-7DC4F2B1DDB9}" srcOrd="0" destOrd="0" presId="urn:microsoft.com/office/officeart/2005/8/layout/vList4"/>
    <dgm:cxn modelId="{0CF8F183-1856-4A43-AF62-FB50F88AD9D8}" srcId="{6F547183-28FB-4298-9BD8-41D3C579EECF}" destId="{C8F18496-8ED8-42BC-8C8D-04972A89F61A}" srcOrd="0" destOrd="0" parTransId="{21074153-64FC-4707-BCAF-9F2F228F8960}" sibTransId="{AA4A9883-5B05-46E2-803E-A05282FFB418}"/>
    <dgm:cxn modelId="{06EC4FEF-452B-4466-98D7-B67BBF7DBCB4}" type="presOf" srcId="{ED5C2A1B-1996-45A2-88CF-AF867B98B19E}" destId="{FA402285-E471-4838-89FE-9BADD12CA62B}" srcOrd="0" destOrd="1" presId="urn:microsoft.com/office/officeart/2005/8/layout/vList4"/>
    <dgm:cxn modelId="{CD53B341-4861-4731-A691-74D748FE572B}" type="presOf" srcId="{3236ACDB-80C8-49C5-8BA1-345DB60CF0F1}" destId="{34127E78-D700-4895-AC10-E925EEC5987F}" srcOrd="1" destOrd="1" presId="urn:microsoft.com/office/officeart/2005/8/layout/vList4"/>
    <dgm:cxn modelId="{605DB76B-BA16-4A45-901D-DCE94C85D413}" type="presOf" srcId="{6F547183-28FB-4298-9BD8-41D3C579EECF}" destId="{661ABA46-50B5-4DCF-BF45-9D628913DB45}" srcOrd="0" destOrd="0" presId="urn:microsoft.com/office/officeart/2005/8/layout/vList4"/>
    <dgm:cxn modelId="{A26110F6-EE92-4A88-B9A5-B08866241B23}" type="presOf" srcId="{47A5ABD5-2ACC-4C0E-9099-45E09EDEE89D}" destId="{DFBD799B-6A3C-4463-884E-6D4FF763DA3F}" srcOrd="1" destOrd="0" presId="urn:microsoft.com/office/officeart/2005/8/layout/vList4"/>
    <dgm:cxn modelId="{A52F410A-B2FE-4DEF-A601-2D0935BB7673}" srcId="{207F9576-3915-4A24-8109-8998CC9CD079}" destId="{47A5ABD5-2ACC-4C0E-9099-45E09EDEE89D}" srcOrd="1" destOrd="0" parTransId="{9C65E1B5-A100-47D8-91C8-DE8665CBDB98}" sibTransId="{393236AE-37B5-4DB3-A1B6-36556D213A99}"/>
    <dgm:cxn modelId="{95D4FDF7-CA5D-4B99-B6F9-F80E1C16E934}" srcId="{47A5ABD5-2ACC-4C0E-9099-45E09EDEE89D}" destId="{ED5C2A1B-1996-45A2-88CF-AF867B98B19E}" srcOrd="0" destOrd="0" parTransId="{687A78BD-869E-4A54-B2EC-63AFDFA81D32}" sibTransId="{161F82EE-C4FB-49FC-A63F-CCBA38218D7D}"/>
    <dgm:cxn modelId="{3A1AB77A-2408-427D-9015-A71293D6C0CB}" type="presParOf" srcId="{1725821F-EA1B-44C9-A4C1-7DC4F2B1DDB9}" destId="{E3B6C192-6AA7-45C9-9F07-0D092D96129D}" srcOrd="0" destOrd="0" presId="urn:microsoft.com/office/officeart/2005/8/layout/vList4"/>
    <dgm:cxn modelId="{BBBED789-0AA1-42AA-ABE4-B81AE3791972}" type="presParOf" srcId="{E3B6C192-6AA7-45C9-9F07-0D092D96129D}" destId="{661ABA46-50B5-4DCF-BF45-9D628913DB45}" srcOrd="0" destOrd="0" presId="urn:microsoft.com/office/officeart/2005/8/layout/vList4"/>
    <dgm:cxn modelId="{1898A3CF-4CC2-40CD-B4E4-90D68CDDE2D4}" type="presParOf" srcId="{E3B6C192-6AA7-45C9-9F07-0D092D96129D}" destId="{6ECC2521-1F1D-42BF-8CC6-15AF31E5711D}" srcOrd="1" destOrd="0" presId="urn:microsoft.com/office/officeart/2005/8/layout/vList4"/>
    <dgm:cxn modelId="{027E055F-3479-4EB0-A26B-2F18D9AA9D3E}" type="presParOf" srcId="{E3B6C192-6AA7-45C9-9F07-0D092D96129D}" destId="{E70D2CE4-8210-4EA4-AEE0-BD17E54564C7}" srcOrd="2" destOrd="0" presId="urn:microsoft.com/office/officeart/2005/8/layout/vList4"/>
    <dgm:cxn modelId="{938C5755-DA95-4DEB-A00B-5A074FFE70F3}" type="presParOf" srcId="{1725821F-EA1B-44C9-A4C1-7DC4F2B1DDB9}" destId="{2D72B968-71F9-40B7-80DD-5EA5EFC2E65B}" srcOrd="1" destOrd="0" presId="urn:microsoft.com/office/officeart/2005/8/layout/vList4"/>
    <dgm:cxn modelId="{AEDF3079-6261-43A4-95C1-0A3186932927}" type="presParOf" srcId="{1725821F-EA1B-44C9-A4C1-7DC4F2B1DDB9}" destId="{A9F55B01-8CAC-49BA-A0B1-7503C846A7A9}" srcOrd="2" destOrd="0" presId="urn:microsoft.com/office/officeart/2005/8/layout/vList4"/>
    <dgm:cxn modelId="{6F36EC29-1C5B-4E07-BECB-4C1AAC619B72}" type="presParOf" srcId="{A9F55B01-8CAC-49BA-A0B1-7503C846A7A9}" destId="{FA402285-E471-4838-89FE-9BADD12CA62B}" srcOrd="0" destOrd="0" presId="urn:microsoft.com/office/officeart/2005/8/layout/vList4"/>
    <dgm:cxn modelId="{232AA273-B37B-403D-AE77-964CC7CEAE86}" type="presParOf" srcId="{A9F55B01-8CAC-49BA-A0B1-7503C846A7A9}" destId="{9AF5A3A1-BB55-40F9-BF99-5CA6BF20E6E9}" srcOrd="1" destOrd="0" presId="urn:microsoft.com/office/officeart/2005/8/layout/vList4"/>
    <dgm:cxn modelId="{7C27A4C2-0186-4E62-B6B0-3B9B023E1AAE}" type="presParOf" srcId="{A9F55B01-8CAC-49BA-A0B1-7503C846A7A9}" destId="{DFBD799B-6A3C-4463-884E-6D4FF763DA3F}" srcOrd="2" destOrd="0" presId="urn:microsoft.com/office/officeart/2005/8/layout/vList4"/>
    <dgm:cxn modelId="{05F47305-9A3B-417C-B0FB-EEB76391209A}" type="presParOf" srcId="{1725821F-EA1B-44C9-A4C1-7DC4F2B1DDB9}" destId="{DBAE84A0-2492-4342-B5CD-8B566B3CC6EB}" srcOrd="3" destOrd="0" presId="urn:microsoft.com/office/officeart/2005/8/layout/vList4"/>
    <dgm:cxn modelId="{E82FA226-2659-4399-9166-3DB1FBD3F103}" type="presParOf" srcId="{1725821F-EA1B-44C9-A4C1-7DC4F2B1DDB9}" destId="{AC8C6650-A759-4A6E-AC04-862469F4FAA3}" srcOrd="4" destOrd="0" presId="urn:microsoft.com/office/officeart/2005/8/layout/vList4"/>
    <dgm:cxn modelId="{DD69C70C-BE5A-4C03-9C3F-58DA2297905D}" type="presParOf" srcId="{AC8C6650-A759-4A6E-AC04-862469F4FAA3}" destId="{FF75D8AA-A41E-45D1-8CC1-80005781B0AD}" srcOrd="0" destOrd="0" presId="urn:microsoft.com/office/officeart/2005/8/layout/vList4"/>
    <dgm:cxn modelId="{B1280689-CC0C-478C-8EC7-43AEBC298B9E}" type="presParOf" srcId="{AC8C6650-A759-4A6E-AC04-862469F4FAA3}" destId="{C8C6CE8D-E826-4DB9-A359-2A5DF894013A}" srcOrd="1" destOrd="0" presId="urn:microsoft.com/office/officeart/2005/8/layout/vList4"/>
    <dgm:cxn modelId="{D1040E38-367B-44AE-AA6E-4EFAEF91F6BE}" type="presParOf" srcId="{AC8C6650-A759-4A6E-AC04-862469F4FAA3}" destId="{34127E78-D700-4895-AC10-E925EEC5987F}"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7F9576-3915-4A24-8109-8998CC9CD079}"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PY"/>
        </a:p>
      </dgm:t>
    </dgm:pt>
    <dgm:pt modelId="{6F547183-28FB-4298-9BD8-41D3C579EECF}">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Pérdidas no técnicas</a:t>
          </a:r>
          <a:endParaRPr lang="es-PY"/>
        </a:p>
      </dgm:t>
    </dgm:pt>
    <dgm:pt modelId="{FAC2087A-BF94-439E-93F9-B22DDFCD0E89}" type="parTrans" cxnId="{6F1CB8DF-CAD5-4D20-ACE2-B9BC378D418F}">
      <dgm:prSet/>
      <dgm:spPr/>
      <dgm:t>
        <a:bodyPr/>
        <a:lstStyle/>
        <a:p>
          <a:endParaRPr lang="es-PY"/>
        </a:p>
      </dgm:t>
    </dgm:pt>
    <dgm:pt modelId="{0945B851-ED58-4FFF-9261-37F735D009C1}" type="sibTrans" cxnId="{6F1CB8DF-CAD5-4D20-ACE2-B9BC378D418F}">
      <dgm:prSet/>
      <dgm:spPr/>
      <dgm:t>
        <a:bodyPr/>
        <a:lstStyle/>
        <a:p>
          <a:endParaRPr lang="es-PY"/>
        </a:p>
      </dgm:t>
    </dgm:pt>
    <dgm:pt modelId="{C8F18496-8ED8-42BC-8C8D-04972A89F61A}">
      <dgm:prSet phldrT="[Texto]"/>
      <dgm:spPr>
        <a:solidFill>
          <a:schemeClr val="accent1">
            <a:lumMod val="20000"/>
            <a:lumOff val="80000"/>
          </a:schemeClr>
        </a:solidFill>
      </dgm:spPr>
      <dgm:t>
        <a:bodyPr/>
        <a:lstStyle/>
        <a:p>
          <a:r>
            <a:rPr lang="es-PY">
              <a:ln w="3175">
                <a:noFill/>
              </a:ln>
              <a:solidFill>
                <a:schemeClr val="tx1"/>
              </a:solidFill>
            </a:rPr>
            <a:t>Escasa funcionalidad para identificar pérdidas no técnicas.</a:t>
          </a:r>
        </a:p>
      </dgm:t>
    </dgm:pt>
    <dgm:pt modelId="{21074153-64FC-4707-BCAF-9F2F228F8960}" type="parTrans" cxnId="{0CF8F183-1856-4A43-AF62-FB50F88AD9D8}">
      <dgm:prSet/>
      <dgm:spPr/>
      <dgm:t>
        <a:bodyPr/>
        <a:lstStyle/>
        <a:p>
          <a:endParaRPr lang="es-PY"/>
        </a:p>
      </dgm:t>
    </dgm:pt>
    <dgm:pt modelId="{AA4A9883-5B05-46E2-803E-A05282FFB418}" type="sibTrans" cxnId="{0CF8F183-1856-4A43-AF62-FB50F88AD9D8}">
      <dgm:prSet/>
      <dgm:spPr/>
      <dgm:t>
        <a:bodyPr/>
        <a:lstStyle/>
        <a:p>
          <a:endParaRPr lang="es-PY"/>
        </a:p>
      </dgm:t>
    </dgm:pt>
    <dgm:pt modelId="{47A5ABD5-2ACC-4C0E-9099-45E09EDEE89D}">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Reclamos comerciales</a:t>
          </a:r>
          <a:endParaRPr lang="es-PY"/>
        </a:p>
      </dgm:t>
    </dgm:pt>
    <dgm:pt modelId="{9C65E1B5-A100-47D8-91C8-DE8665CBDB98}" type="parTrans" cxnId="{A52F410A-B2FE-4DEF-A601-2D0935BB7673}">
      <dgm:prSet/>
      <dgm:spPr/>
      <dgm:t>
        <a:bodyPr/>
        <a:lstStyle/>
        <a:p>
          <a:endParaRPr lang="es-PY"/>
        </a:p>
      </dgm:t>
    </dgm:pt>
    <dgm:pt modelId="{393236AE-37B5-4DB3-A1B6-36556D213A99}" type="sibTrans" cxnId="{A52F410A-B2FE-4DEF-A601-2D0935BB7673}">
      <dgm:prSet/>
      <dgm:spPr/>
      <dgm:t>
        <a:bodyPr/>
        <a:lstStyle/>
        <a:p>
          <a:endParaRPr lang="es-PY"/>
        </a:p>
      </dgm:t>
    </dgm:pt>
    <dgm:pt modelId="{ED5C2A1B-1996-45A2-88CF-AF867B98B19E}">
      <dgm:prSet phldrT="[Texto]"/>
      <dgm:spPr>
        <a:solidFill>
          <a:schemeClr val="accent1">
            <a:lumMod val="20000"/>
            <a:lumOff val="80000"/>
          </a:schemeClr>
        </a:solidFill>
      </dgm:spPr>
      <dgm:t>
        <a:bodyPr/>
        <a:lstStyle/>
        <a:p>
          <a:r>
            <a:rPr lang="es-PY">
              <a:ln w="3175">
                <a:noFill/>
              </a:ln>
              <a:solidFill>
                <a:schemeClr val="tx1"/>
              </a:solidFill>
            </a:rPr>
            <a:t>Funcionalidad limitada en el módulo de reclamos comerciales, que lleva a que no todos los reclamos sean registrados en el sistema. </a:t>
          </a:r>
        </a:p>
      </dgm:t>
    </dgm:pt>
    <dgm:pt modelId="{687A78BD-869E-4A54-B2EC-63AFDFA81D32}" type="parTrans" cxnId="{95D4FDF7-CA5D-4B99-B6F9-F80E1C16E934}">
      <dgm:prSet/>
      <dgm:spPr/>
      <dgm:t>
        <a:bodyPr/>
        <a:lstStyle/>
        <a:p>
          <a:endParaRPr lang="es-PY"/>
        </a:p>
      </dgm:t>
    </dgm:pt>
    <dgm:pt modelId="{161F82EE-C4FB-49FC-A63F-CCBA38218D7D}" type="sibTrans" cxnId="{95D4FDF7-CA5D-4B99-B6F9-F80E1C16E934}">
      <dgm:prSet/>
      <dgm:spPr/>
      <dgm:t>
        <a:bodyPr/>
        <a:lstStyle/>
        <a:p>
          <a:endParaRPr lang="es-PY"/>
        </a:p>
      </dgm:t>
    </dgm:pt>
    <dgm:pt modelId="{F5E2DD78-90FF-46C2-A0E4-03C71CF15CE8}">
      <dgm:prSet phldrT="[Texto]"/>
      <dgm:spPr>
        <a:solidFill>
          <a:schemeClr val="accent1">
            <a:lumMod val="20000"/>
            <a:lumOff val="80000"/>
          </a:schemeClr>
        </a:solidFill>
      </dgm:spPr>
      <dgm:t>
        <a:bodyPr/>
        <a:lstStyle/>
        <a:p>
          <a:r>
            <a:rPr lang="es-PY">
              <a:ln w="3175">
                <a:solidFill>
                  <a:schemeClr val="accent6">
                    <a:lumMod val="75000"/>
                  </a:schemeClr>
                </a:solidFill>
              </a:ln>
              <a:solidFill>
                <a:schemeClr val="tx1"/>
              </a:solidFill>
            </a:rPr>
            <a:t>Cobranza</a:t>
          </a:r>
          <a:endParaRPr lang="es-PY"/>
        </a:p>
      </dgm:t>
    </dgm:pt>
    <dgm:pt modelId="{6EF8D566-4CB1-4384-8C76-2E5F467D6885}" type="parTrans" cxnId="{9A641882-E918-4CC0-8780-A44155665E26}">
      <dgm:prSet/>
      <dgm:spPr/>
      <dgm:t>
        <a:bodyPr/>
        <a:lstStyle/>
        <a:p>
          <a:endParaRPr lang="es-PY"/>
        </a:p>
      </dgm:t>
    </dgm:pt>
    <dgm:pt modelId="{8DB28D23-53E1-44FA-A350-0FE8BE1506CC}" type="sibTrans" cxnId="{9A641882-E918-4CC0-8780-A44155665E26}">
      <dgm:prSet/>
      <dgm:spPr/>
      <dgm:t>
        <a:bodyPr/>
        <a:lstStyle/>
        <a:p>
          <a:endParaRPr lang="es-PY"/>
        </a:p>
      </dgm:t>
    </dgm:pt>
    <dgm:pt modelId="{3236ACDB-80C8-49C5-8BA1-345DB60CF0F1}">
      <dgm:prSet phldrT="[Texto]"/>
      <dgm:spPr>
        <a:solidFill>
          <a:schemeClr val="accent1">
            <a:lumMod val="20000"/>
            <a:lumOff val="80000"/>
          </a:schemeClr>
        </a:solidFill>
      </dgm:spPr>
      <dgm:t>
        <a:bodyPr/>
        <a:lstStyle/>
        <a:p>
          <a:r>
            <a:rPr lang="es-PY">
              <a:ln w="3175">
                <a:noFill/>
              </a:ln>
              <a:solidFill>
                <a:schemeClr val="tx1"/>
              </a:solidFill>
            </a:rPr>
            <a:t>Dificultades para disponer de nuevos servicios a clientes, con la posibilidad de realizar autogestión, sin necesidad de desplazarse a una oficina comercial de ANDE.</a:t>
          </a:r>
        </a:p>
      </dgm:t>
    </dgm:pt>
    <dgm:pt modelId="{8BED0EA3-490F-455A-BD1C-6636DA79F005}" type="parTrans" cxnId="{C105DB00-FFBC-490D-BBB7-F627056241B3}">
      <dgm:prSet/>
      <dgm:spPr/>
      <dgm:t>
        <a:bodyPr/>
        <a:lstStyle/>
        <a:p>
          <a:endParaRPr lang="es-PY"/>
        </a:p>
      </dgm:t>
    </dgm:pt>
    <dgm:pt modelId="{E472DB84-F7FB-457E-8D2B-4D489BEB07F2}" type="sibTrans" cxnId="{C105DB00-FFBC-490D-BBB7-F627056241B3}">
      <dgm:prSet/>
      <dgm:spPr/>
      <dgm:t>
        <a:bodyPr/>
        <a:lstStyle/>
        <a:p>
          <a:endParaRPr lang="es-PY"/>
        </a:p>
      </dgm:t>
    </dgm:pt>
    <dgm:pt modelId="{0BA0FA61-C318-4905-A901-0CC32E6F7BFF}">
      <dgm:prSet phldrT="[Texto]"/>
      <dgm:spPr>
        <a:solidFill>
          <a:schemeClr val="accent1">
            <a:lumMod val="20000"/>
            <a:lumOff val="80000"/>
          </a:schemeClr>
        </a:solidFill>
      </dgm:spPr>
      <dgm:t>
        <a:bodyPr/>
        <a:lstStyle/>
        <a:p>
          <a:r>
            <a:rPr lang="es-ES">
              <a:ln w="3175">
                <a:solidFill>
                  <a:schemeClr val="accent6">
                    <a:lumMod val="75000"/>
                  </a:schemeClr>
                </a:solidFill>
              </a:ln>
              <a:solidFill>
                <a:schemeClr val="tx1"/>
              </a:solidFill>
            </a:rPr>
            <a:t>Dificultades para implementar nuevos servicios de autogestión</a:t>
          </a:r>
          <a:endParaRPr lang="es-PY">
            <a:ln w="3175">
              <a:solidFill>
                <a:schemeClr val="accent6">
                  <a:lumMod val="75000"/>
                </a:schemeClr>
              </a:solidFill>
            </a:ln>
            <a:solidFill>
              <a:schemeClr val="tx1"/>
            </a:solidFill>
          </a:endParaRPr>
        </a:p>
      </dgm:t>
    </dgm:pt>
    <dgm:pt modelId="{9C4E9ECE-617B-451C-BC62-BA494E8317FE}" type="parTrans" cxnId="{1E4E3022-7DFB-469D-8EE8-F270DD96FA6A}">
      <dgm:prSet/>
      <dgm:spPr/>
      <dgm:t>
        <a:bodyPr/>
        <a:lstStyle/>
        <a:p>
          <a:endParaRPr lang="es-PY"/>
        </a:p>
      </dgm:t>
    </dgm:pt>
    <dgm:pt modelId="{B63AF4F9-9359-4AB8-8D5F-2663D9AB91FC}" type="sibTrans" cxnId="{1E4E3022-7DFB-469D-8EE8-F270DD96FA6A}">
      <dgm:prSet/>
      <dgm:spPr/>
      <dgm:t>
        <a:bodyPr/>
        <a:lstStyle/>
        <a:p>
          <a:endParaRPr lang="es-PY"/>
        </a:p>
      </dgm:t>
    </dgm:pt>
    <dgm:pt modelId="{0BEE6991-2241-4F52-A553-2BEB49A0D43F}">
      <dgm:prSet/>
      <dgm:spPr>
        <a:solidFill>
          <a:schemeClr val="accent1">
            <a:lumMod val="20000"/>
            <a:lumOff val="80000"/>
          </a:schemeClr>
        </a:solidFill>
      </dgm:spPr>
      <dgm:t>
        <a:bodyPr/>
        <a:lstStyle/>
        <a:p>
          <a:r>
            <a:rPr lang="es-PY">
              <a:ln w="3175">
                <a:noFill/>
              </a:ln>
              <a:solidFill>
                <a:schemeClr val="tx1"/>
              </a:solidFill>
            </a:rPr>
            <a:t>Limitaciones en la gestión de la cobranza, cobros parciales, cobranza en línea y por diferentes medios de pagos.</a:t>
          </a:r>
        </a:p>
      </dgm:t>
    </dgm:pt>
    <dgm:pt modelId="{2B91C039-9E9C-4679-A084-BBC2868C4433}" type="parTrans" cxnId="{439A52E7-7E78-4349-9E45-910598FA31B7}">
      <dgm:prSet/>
      <dgm:spPr/>
      <dgm:t>
        <a:bodyPr/>
        <a:lstStyle/>
        <a:p>
          <a:endParaRPr lang="es-PY"/>
        </a:p>
      </dgm:t>
    </dgm:pt>
    <dgm:pt modelId="{D2E3E90D-3DAE-407B-9D6C-321F0099F796}" type="sibTrans" cxnId="{439A52E7-7E78-4349-9E45-910598FA31B7}">
      <dgm:prSet/>
      <dgm:spPr/>
      <dgm:t>
        <a:bodyPr/>
        <a:lstStyle/>
        <a:p>
          <a:endParaRPr lang="es-PY"/>
        </a:p>
      </dgm:t>
    </dgm:pt>
    <dgm:pt modelId="{1725821F-EA1B-44C9-A4C1-7DC4F2B1DDB9}" type="pres">
      <dgm:prSet presAssocID="{207F9576-3915-4A24-8109-8998CC9CD079}" presName="linear" presStyleCnt="0">
        <dgm:presLayoutVars>
          <dgm:dir/>
          <dgm:resizeHandles val="exact"/>
        </dgm:presLayoutVars>
      </dgm:prSet>
      <dgm:spPr/>
      <dgm:t>
        <a:bodyPr/>
        <a:lstStyle/>
        <a:p>
          <a:endParaRPr lang="es-ES"/>
        </a:p>
      </dgm:t>
    </dgm:pt>
    <dgm:pt modelId="{E3B6C192-6AA7-45C9-9F07-0D092D96129D}" type="pres">
      <dgm:prSet presAssocID="{6F547183-28FB-4298-9BD8-41D3C579EECF}" presName="comp" presStyleCnt="0"/>
      <dgm:spPr/>
    </dgm:pt>
    <dgm:pt modelId="{661ABA46-50B5-4DCF-BF45-9D628913DB45}" type="pres">
      <dgm:prSet presAssocID="{6F547183-28FB-4298-9BD8-41D3C579EECF}" presName="box" presStyleLbl="node1" presStyleIdx="0" presStyleCnt="4"/>
      <dgm:spPr/>
      <dgm:t>
        <a:bodyPr/>
        <a:lstStyle/>
        <a:p>
          <a:endParaRPr lang="es-ES"/>
        </a:p>
      </dgm:t>
    </dgm:pt>
    <dgm:pt modelId="{6ECC2521-1F1D-42BF-8CC6-15AF31E5711D}" type="pres">
      <dgm:prSet presAssocID="{6F547183-28FB-4298-9BD8-41D3C579EECF}" presName="img" presStyleLbl="fgImgPlace1" presStyleIdx="0" presStyleCnt="4" custScaleX="48246" custScaleY="98989"/>
      <dgm:spPr>
        <a:blipFill rotWithShape="1">
          <a:blip xmlns:r="http://schemas.openxmlformats.org/officeDocument/2006/relationships" r:embed="rId1"/>
          <a:stretch>
            <a:fillRect/>
          </a:stretch>
        </a:blipFill>
      </dgm:spPr>
    </dgm:pt>
    <dgm:pt modelId="{E70D2CE4-8210-4EA4-AEE0-BD17E54564C7}" type="pres">
      <dgm:prSet presAssocID="{6F547183-28FB-4298-9BD8-41D3C579EECF}" presName="text" presStyleLbl="node1" presStyleIdx="0" presStyleCnt="4">
        <dgm:presLayoutVars>
          <dgm:bulletEnabled val="1"/>
        </dgm:presLayoutVars>
      </dgm:prSet>
      <dgm:spPr/>
      <dgm:t>
        <a:bodyPr/>
        <a:lstStyle/>
        <a:p>
          <a:endParaRPr lang="es-ES"/>
        </a:p>
      </dgm:t>
    </dgm:pt>
    <dgm:pt modelId="{2D72B968-71F9-40B7-80DD-5EA5EFC2E65B}" type="pres">
      <dgm:prSet presAssocID="{0945B851-ED58-4FFF-9261-37F735D009C1}" presName="spacer" presStyleCnt="0"/>
      <dgm:spPr/>
    </dgm:pt>
    <dgm:pt modelId="{A9F55B01-8CAC-49BA-A0B1-7503C846A7A9}" type="pres">
      <dgm:prSet presAssocID="{47A5ABD5-2ACC-4C0E-9099-45E09EDEE89D}" presName="comp" presStyleCnt="0"/>
      <dgm:spPr/>
    </dgm:pt>
    <dgm:pt modelId="{FA402285-E471-4838-89FE-9BADD12CA62B}" type="pres">
      <dgm:prSet presAssocID="{47A5ABD5-2ACC-4C0E-9099-45E09EDEE89D}" presName="box" presStyleLbl="node1" presStyleIdx="1" presStyleCnt="4" custLinFactNeighborX="174" custLinFactNeighborY="526"/>
      <dgm:spPr/>
      <dgm:t>
        <a:bodyPr/>
        <a:lstStyle/>
        <a:p>
          <a:endParaRPr lang="es-ES"/>
        </a:p>
      </dgm:t>
    </dgm:pt>
    <dgm:pt modelId="{9AF5A3A1-BB55-40F9-BF99-5CA6BF20E6E9}" type="pres">
      <dgm:prSet presAssocID="{47A5ABD5-2ACC-4C0E-9099-45E09EDEE89D}" presName="img" presStyleLbl="fgImgPlace1" presStyleIdx="1" presStyleCnt="4" custScaleX="48246" custScaleY="98989"/>
      <dgm:spPr>
        <a:blipFill rotWithShape="1">
          <a:blip xmlns:r="http://schemas.openxmlformats.org/officeDocument/2006/relationships" r:embed="rId2"/>
          <a:stretch>
            <a:fillRect/>
          </a:stretch>
        </a:blipFill>
      </dgm:spPr>
    </dgm:pt>
    <dgm:pt modelId="{DFBD799B-6A3C-4463-884E-6D4FF763DA3F}" type="pres">
      <dgm:prSet presAssocID="{47A5ABD5-2ACC-4C0E-9099-45E09EDEE89D}" presName="text" presStyleLbl="node1" presStyleIdx="1" presStyleCnt="4">
        <dgm:presLayoutVars>
          <dgm:bulletEnabled val="1"/>
        </dgm:presLayoutVars>
      </dgm:prSet>
      <dgm:spPr/>
      <dgm:t>
        <a:bodyPr/>
        <a:lstStyle/>
        <a:p>
          <a:endParaRPr lang="es-ES"/>
        </a:p>
      </dgm:t>
    </dgm:pt>
    <dgm:pt modelId="{DBAE84A0-2492-4342-B5CD-8B566B3CC6EB}" type="pres">
      <dgm:prSet presAssocID="{393236AE-37B5-4DB3-A1B6-36556D213A99}" presName="spacer" presStyleCnt="0"/>
      <dgm:spPr/>
    </dgm:pt>
    <dgm:pt modelId="{AC8C6650-A759-4A6E-AC04-862469F4FAA3}" type="pres">
      <dgm:prSet presAssocID="{F5E2DD78-90FF-46C2-A0E4-03C71CF15CE8}" presName="comp" presStyleCnt="0"/>
      <dgm:spPr/>
    </dgm:pt>
    <dgm:pt modelId="{FF75D8AA-A41E-45D1-8CC1-80005781B0AD}" type="pres">
      <dgm:prSet presAssocID="{F5E2DD78-90FF-46C2-A0E4-03C71CF15CE8}" presName="box" presStyleLbl="node1" presStyleIdx="2" presStyleCnt="4"/>
      <dgm:spPr/>
      <dgm:t>
        <a:bodyPr/>
        <a:lstStyle/>
        <a:p>
          <a:endParaRPr lang="es-ES"/>
        </a:p>
      </dgm:t>
    </dgm:pt>
    <dgm:pt modelId="{C8C6CE8D-E826-4DB9-A359-2A5DF894013A}" type="pres">
      <dgm:prSet presAssocID="{F5E2DD78-90FF-46C2-A0E4-03C71CF15CE8}" presName="img" presStyleLbl="fgImgPlace1" presStyleIdx="2" presStyleCnt="4" custScaleX="48246" custScaleY="98989"/>
      <dgm:spPr>
        <a:blipFill rotWithShape="1">
          <a:blip xmlns:r="http://schemas.openxmlformats.org/officeDocument/2006/relationships" r:embed="rId3"/>
          <a:stretch>
            <a:fillRect/>
          </a:stretch>
        </a:blipFill>
      </dgm:spPr>
    </dgm:pt>
    <dgm:pt modelId="{34127E78-D700-4895-AC10-E925EEC5987F}" type="pres">
      <dgm:prSet presAssocID="{F5E2DD78-90FF-46C2-A0E4-03C71CF15CE8}" presName="text" presStyleLbl="node1" presStyleIdx="2" presStyleCnt="4">
        <dgm:presLayoutVars>
          <dgm:bulletEnabled val="1"/>
        </dgm:presLayoutVars>
      </dgm:prSet>
      <dgm:spPr/>
      <dgm:t>
        <a:bodyPr/>
        <a:lstStyle/>
        <a:p>
          <a:endParaRPr lang="es-ES"/>
        </a:p>
      </dgm:t>
    </dgm:pt>
    <dgm:pt modelId="{5CA212B9-6AE2-4790-9F28-F6552EBF7CFA}" type="pres">
      <dgm:prSet presAssocID="{8DB28D23-53E1-44FA-A350-0FE8BE1506CC}" presName="spacer" presStyleCnt="0"/>
      <dgm:spPr/>
    </dgm:pt>
    <dgm:pt modelId="{DB12529B-9852-4EFC-AEBA-E566674FAB21}" type="pres">
      <dgm:prSet presAssocID="{0BA0FA61-C318-4905-A901-0CC32E6F7BFF}" presName="comp" presStyleCnt="0"/>
      <dgm:spPr/>
    </dgm:pt>
    <dgm:pt modelId="{F6B50021-46AB-4125-BD16-AC7F6A48B22E}" type="pres">
      <dgm:prSet presAssocID="{0BA0FA61-C318-4905-A901-0CC32E6F7BFF}" presName="box" presStyleLbl="node1" presStyleIdx="3" presStyleCnt="4"/>
      <dgm:spPr/>
      <dgm:t>
        <a:bodyPr/>
        <a:lstStyle/>
        <a:p>
          <a:endParaRPr lang="es-ES"/>
        </a:p>
      </dgm:t>
    </dgm:pt>
    <dgm:pt modelId="{64A3A3C4-782B-4E04-8245-77097A456F7C}" type="pres">
      <dgm:prSet presAssocID="{0BA0FA61-C318-4905-A901-0CC32E6F7BFF}" presName="img" presStyleLbl="fgImgPlace1" presStyleIdx="3" presStyleCnt="4" custScaleX="48246" custScaleY="98989"/>
      <dgm:spPr>
        <a:blipFill rotWithShape="1">
          <a:blip xmlns:r="http://schemas.openxmlformats.org/officeDocument/2006/relationships" r:embed="rId4"/>
          <a:stretch>
            <a:fillRect/>
          </a:stretch>
        </a:blipFill>
      </dgm:spPr>
    </dgm:pt>
    <dgm:pt modelId="{C8252DC9-010A-4E68-B123-8AAED1740A8C}" type="pres">
      <dgm:prSet presAssocID="{0BA0FA61-C318-4905-A901-0CC32E6F7BFF}" presName="text" presStyleLbl="node1" presStyleIdx="3" presStyleCnt="4">
        <dgm:presLayoutVars>
          <dgm:bulletEnabled val="1"/>
        </dgm:presLayoutVars>
      </dgm:prSet>
      <dgm:spPr/>
      <dgm:t>
        <a:bodyPr/>
        <a:lstStyle/>
        <a:p>
          <a:endParaRPr lang="es-ES"/>
        </a:p>
      </dgm:t>
    </dgm:pt>
  </dgm:ptLst>
  <dgm:cxnLst>
    <dgm:cxn modelId="{CA6DCEFF-B21B-46DB-B991-2B725142D256}" type="presOf" srcId="{0BEE6991-2241-4F52-A553-2BEB49A0D43F}" destId="{FF75D8AA-A41E-45D1-8CC1-80005781B0AD}" srcOrd="0" destOrd="1" presId="urn:microsoft.com/office/officeart/2005/8/layout/vList4"/>
    <dgm:cxn modelId="{693D90B6-4987-440F-9578-3BD5A0A3CF44}" type="presOf" srcId="{3236ACDB-80C8-49C5-8BA1-345DB60CF0F1}" destId="{C8252DC9-010A-4E68-B123-8AAED1740A8C}" srcOrd="1" destOrd="1" presId="urn:microsoft.com/office/officeart/2005/8/layout/vList4"/>
    <dgm:cxn modelId="{1E4E3022-7DFB-469D-8EE8-F270DD96FA6A}" srcId="{207F9576-3915-4A24-8109-8998CC9CD079}" destId="{0BA0FA61-C318-4905-A901-0CC32E6F7BFF}" srcOrd="3" destOrd="0" parTransId="{9C4E9ECE-617B-451C-BC62-BA494E8317FE}" sibTransId="{B63AF4F9-9359-4AB8-8D5F-2663D9AB91FC}"/>
    <dgm:cxn modelId="{9A641882-E918-4CC0-8780-A44155665E26}" srcId="{207F9576-3915-4A24-8109-8998CC9CD079}" destId="{F5E2DD78-90FF-46C2-A0E4-03C71CF15CE8}" srcOrd="2" destOrd="0" parTransId="{6EF8D566-4CB1-4384-8C76-2E5F467D6885}" sibTransId="{8DB28D23-53E1-44FA-A350-0FE8BE1506CC}"/>
    <dgm:cxn modelId="{D04CBBDC-722B-4097-809B-7B867EF72D1D}" type="presOf" srcId="{0BA0FA61-C318-4905-A901-0CC32E6F7BFF}" destId="{F6B50021-46AB-4125-BD16-AC7F6A48B22E}" srcOrd="0" destOrd="0" presId="urn:microsoft.com/office/officeart/2005/8/layout/vList4"/>
    <dgm:cxn modelId="{CF823469-42C7-4D09-B5F5-B156EE35472E}" type="presOf" srcId="{F5E2DD78-90FF-46C2-A0E4-03C71CF15CE8}" destId="{FF75D8AA-A41E-45D1-8CC1-80005781B0AD}" srcOrd="0" destOrd="0" presId="urn:microsoft.com/office/officeart/2005/8/layout/vList4"/>
    <dgm:cxn modelId="{C2710C1B-E31D-48E3-95F5-7E3D998CCE35}" type="presOf" srcId="{C8F18496-8ED8-42BC-8C8D-04972A89F61A}" destId="{661ABA46-50B5-4DCF-BF45-9D628913DB45}" srcOrd="0" destOrd="1" presId="urn:microsoft.com/office/officeart/2005/8/layout/vList4"/>
    <dgm:cxn modelId="{A52F410A-B2FE-4DEF-A601-2D0935BB7673}" srcId="{207F9576-3915-4A24-8109-8998CC9CD079}" destId="{47A5ABD5-2ACC-4C0E-9099-45E09EDEE89D}" srcOrd="1" destOrd="0" parTransId="{9C65E1B5-A100-47D8-91C8-DE8665CBDB98}" sibTransId="{393236AE-37B5-4DB3-A1B6-36556D213A99}"/>
    <dgm:cxn modelId="{C105DB00-FFBC-490D-BBB7-F627056241B3}" srcId="{0BA0FA61-C318-4905-A901-0CC32E6F7BFF}" destId="{3236ACDB-80C8-49C5-8BA1-345DB60CF0F1}" srcOrd="0" destOrd="0" parTransId="{8BED0EA3-490F-455A-BD1C-6636DA79F005}" sibTransId="{E472DB84-F7FB-457E-8D2B-4D489BEB07F2}"/>
    <dgm:cxn modelId="{B871E43A-058B-4339-83D0-DD421DBF3800}" type="presOf" srcId="{ED5C2A1B-1996-45A2-88CF-AF867B98B19E}" destId="{DFBD799B-6A3C-4463-884E-6D4FF763DA3F}" srcOrd="1" destOrd="1" presId="urn:microsoft.com/office/officeart/2005/8/layout/vList4"/>
    <dgm:cxn modelId="{95D4FDF7-CA5D-4B99-B6F9-F80E1C16E934}" srcId="{47A5ABD5-2ACC-4C0E-9099-45E09EDEE89D}" destId="{ED5C2A1B-1996-45A2-88CF-AF867B98B19E}" srcOrd="0" destOrd="0" parTransId="{687A78BD-869E-4A54-B2EC-63AFDFA81D32}" sibTransId="{161F82EE-C4FB-49FC-A63F-CCBA38218D7D}"/>
    <dgm:cxn modelId="{9215746B-D257-4232-96F0-7617FE346B44}" type="presOf" srcId="{0BA0FA61-C318-4905-A901-0CC32E6F7BFF}" destId="{C8252DC9-010A-4E68-B123-8AAED1740A8C}" srcOrd="1" destOrd="0" presId="urn:microsoft.com/office/officeart/2005/8/layout/vList4"/>
    <dgm:cxn modelId="{6F1CB8DF-CAD5-4D20-ACE2-B9BC378D418F}" srcId="{207F9576-3915-4A24-8109-8998CC9CD079}" destId="{6F547183-28FB-4298-9BD8-41D3C579EECF}" srcOrd="0" destOrd="0" parTransId="{FAC2087A-BF94-439E-93F9-B22DDFCD0E89}" sibTransId="{0945B851-ED58-4FFF-9261-37F735D009C1}"/>
    <dgm:cxn modelId="{1A991943-46EB-4DB1-A896-8E6B54931628}" type="presOf" srcId="{47A5ABD5-2ACC-4C0E-9099-45E09EDEE89D}" destId="{DFBD799B-6A3C-4463-884E-6D4FF763DA3F}" srcOrd="1" destOrd="0" presId="urn:microsoft.com/office/officeart/2005/8/layout/vList4"/>
    <dgm:cxn modelId="{87E95C79-0283-4150-B243-AC36B31EA2B5}" type="presOf" srcId="{0BEE6991-2241-4F52-A553-2BEB49A0D43F}" destId="{34127E78-D700-4895-AC10-E925EEC5987F}" srcOrd="1" destOrd="1" presId="urn:microsoft.com/office/officeart/2005/8/layout/vList4"/>
    <dgm:cxn modelId="{8F98DBC9-E8C0-46BA-BC6D-67F1FDBAC642}" type="presOf" srcId="{47A5ABD5-2ACC-4C0E-9099-45E09EDEE89D}" destId="{FA402285-E471-4838-89FE-9BADD12CA62B}" srcOrd="0" destOrd="0" presId="urn:microsoft.com/office/officeart/2005/8/layout/vList4"/>
    <dgm:cxn modelId="{F25DEBE2-95B7-4767-A25D-5ED57727A976}" type="presOf" srcId="{6F547183-28FB-4298-9BD8-41D3C579EECF}" destId="{E70D2CE4-8210-4EA4-AEE0-BD17E54564C7}" srcOrd="1" destOrd="0" presId="urn:microsoft.com/office/officeart/2005/8/layout/vList4"/>
    <dgm:cxn modelId="{439A52E7-7E78-4349-9E45-910598FA31B7}" srcId="{F5E2DD78-90FF-46C2-A0E4-03C71CF15CE8}" destId="{0BEE6991-2241-4F52-A553-2BEB49A0D43F}" srcOrd="0" destOrd="0" parTransId="{2B91C039-9E9C-4679-A084-BBC2868C4433}" sibTransId="{D2E3E90D-3DAE-407B-9D6C-321F0099F796}"/>
    <dgm:cxn modelId="{C113DBB5-8BB7-4258-B2AE-E7CA0F79D020}" type="presOf" srcId="{207F9576-3915-4A24-8109-8998CC9CD079}" destId="{1725821F-EA1B-44C9-A4C1-7DC4F2B1DDB9}" srcOrd="0" destOrd="0" presId="urn:microsoft.com/office/officeart/2005/8/layout/vList4"/>
    <dgm:cxn modelId="{0CF8F183-1856-4A43-AF62-FB50F88AD9D8}" srcId="{6F547183-28FB-4298-9BD8-41D3C579EECF}" destId="{C8F18496-8ED8-42BC-8C8D-04972A89F61A}" srcOrd="0" destOrd="0" parTransId="{21074153-64FC-4707-BCAF-9F2F228F8960}" sibTransId="{AA4A9883-5B05-46E2-803E-A05282FFB418}"/>
    <dgm:cxn modelId="{5B3CD174-6025-48BE-AD3F-BD7BB1E95A9C}" type="presOf" srcId="{3236ACDB-80C8-49C5-8BA1-345DB60CF0F1}" destId="{F6B50021-46AB-4125-BD16-AC7F6A48B22E}" srcOrd="0" destOrd="1" presId="urn:microsoft.com/office/officeart/2005/8/layout/vList4"/>
    <dgm:cxn modelId="{15255329-A888-40DC-9AE3-76A26A13B33A}" type="presOf" srcId="{C8F18496-8ED8-42BC-8C8D-04972A89F61A}" destId="{E70D2CE4-8210-4EA4-AEE0-BD17E54564C7}" srcOrd="1" destOrd="1" presId="urn:microsoft.com/office/officeart/2005/8/layout/vList4"/>
    <dgm:cxn modelId="{6F05AEDF-8774-4F29-9603-620748FA23EB}" type="presOf" srcId="{F5E2DD78-90FF-46C2-A0E4-03C71CF15CE8}" destId="{34127E78-D700-4895-AC10-E925EEC5987F}" srcOrd="1" destOrd="0" presId="urn:microsoft.com/office/officeart/2005/8/layout/vList4"/>
    <dgm:cxn modelId="{CAE57BD8-F367-46AA-836F-C16F3F39D2F3}" type="presOf" srcId="{ED5C2A1B-1996-45A2-88CF-AF867B98B19E}" destId="{FA402285-E471-4838-89FE-9BADD12CA62B}" srcOrd="0" destOrd="1" presId="urn:microsoft.com/office/officeart/2005/8/layout/vList4"/>
    <dgm:cxn modelId="{FD5D8054-B414-4165-BD32-A0D1AF6E116A}" type="presOf" srcId="{6F547183-28FB-4298-9BD8-41D3C579EECF}" destId="{661ABA46-50B5-4DCF-BF45-9D628913DB45}" srcOrd="0" destOrd="0" presId="urn:microsoft.com/office/officeart/2005/8/layout/vList4"/>
    <dgm:cxn modelId="{F80B6D1E-DF43-477A-A56C-F600E8733288}" type="presParOf" srcId="{1725821F-EA1B-44C9-A4C1-7DC4F2B1DDB9}" destId="{E3B6C192-6AA7-45C9-9F07-0D092D96129D}" srcOrd="0" destOrd="0" presId="urn:microsoft.com/office/officeart/2005/8/layout/vList4"/>
    <dgm:cxn modelId="{D69212CF-6E5F-4E3C-814F-4561DF94BB5D}" type="presParOf" srcId="{E3B6C192-6AA7-45C9-9F07-0D092D96129D}" destId="{661ABA46-50B5-4DCF-BF45-9D628913DB45}" srcOrd="0" destOrd="0" presId="urn:microsoft.com/office/officeart/2005/8/layout/vList4"/>
    <dgm:cxn modelId="{B89ADF3A-CC22-4AFF-9170-A6C7BF9C9281}" type="presParOf" srcId="{E3B6C192-6AA7-45C9-9F07-0D092D96129D}" destId="{6ECC2521-1F1D-42BF-8CC6-15AF31E5711D}" srcOrd="1" destOrd="0" presId="urn:microsoft.com/office/officeart/2005/8/layout/vList4"/>
    <dgm:cxn modelId="{94DBDDA2-6071-4936-AC08-28AD4CADF08C}" type="presParOf" srcId="{E3B6C192-6AA7-45C9-9F07-0D092D96129D}" destId="{E70D2CE4-8210-4EA4-AEE0-BD17E54564C7}" srcOrd="2" destOrd="0" presId="urn:microsoft.com/office/officeart/2005/8/layout/vList4"/>
    <dgm:cxn modelId="{0095B82D-1D72-4BEC-B9FC-F65E5A8331B0}" type="presParOf" srcId="{1725821F-EA1B-44C9-A4C1-7DC4F2B1DDB9}" destId="{2D72B968-71F9-40B7-80DD-5EA5EFC2E65B}" srcOrd="1" destOrd="0" presId="urn:microsoft.com/office/officeart/2005/8/layout/vList4"/>
    <dgm:cxn modelId="{C9FA71E0-2294-425E-A7A8-2B98EE60C762}" type="presParOf" srcId="{1725821F-EA1B-44C9-A4C1-7DC4F2B1DDB9}" destId="{A9F55B01-8CAC-49BA-A0B1-7503C846A7A9}" srcOrd="2" destOrd="0" presId="urn:microsoft.com/office/officeart/2005/8/layout/vList4"/>
    <dgm:cxn modelId="{EBD897EC-5E85-4154-8A33-A5B2B8358596}" type="presParOf" srcId="{A9F55B01-8CAC-49BA-A0B1-7503C846A7A9}" destId="{FA402285-E471-4838-89FE-9BADD12CA62B}" srcOrd="0" destOrd="0" presId="urn:microsoft.com/office/officeart/2005/8/layout/vList4"/>
    <dgm:cxn modelId="{A02C09C4-0E56-4485-8BB3-013DB3BE6498}" type="presParOf" srcId="{A9F55B01-8CAC-49BA-A0B1-7503C846A7A9}" destId="{9AF5A3A1-BB55-40F9-BF99-5CA6BF20E6E9}" srcOrd="1" destOrd="0" presId="urn:microsoft.com/office/officeart/2005/8/layout/vList4"/>
    <dgm:cxn modelId="{DB299CA4-5A57-46D2-B734-93E07E570AFA}" type="presParOf" srcId="{A9F55B01-8CAC-49BA-A0B1-7503C846A7A9}" destId="{DFBD799B-6A3C-4463-884E-6D4FF763DA3F}" srcOrd="2" destOrd="0" presId="urn:microsoft.com/office/officeart/2005/8/layout/vList4"/>
    <dgm:cxn modelId="{C041B74D-6DCD-46AD-BDD2-F090D3AAB996}" type="presParOf" srcId="{1725821F-EA1B-44C9-A4C1-7DC4F2B1DDB9}" destId="{DBAE84A0-2492-4342-B5CD-8B566B3CC6EB}" srcOrd="3" destOrd="0" presId="urn:microsoft.com/office/officeart/2005/8/layout/vList4"/>
    <dgm:cxn modelId="{9F77DED3-6338-404A-88CA-3571C51EE8A1}" type="presParOf" srcId="{1725821F-EA1B-44C9-A4C1-7DC4F2B1DDB9}" destId="{AC8C6650-A759-4A6E-AC04-862469F4FAA3}" srcOrd="4" destOrd="0" presId="urn:microsoft.com/office/officeart/2005/8/layout/vList4"/>
    <dgm:cxn modelId="{43B5F6AA-FBE5-4920-A275-4263103DCF48}" type="presParOf" srcId="{AC8C6650-A759-4A6E-AC04-862469F4FAA3}" destId="{FF75D8AA-A41E-45D1-8CC1-80005781B0AD}" srcOrd="0" destOrd="0" presId="urn:microsoft.com/office/officeart/2005/8/layout/vList4"/>
    <dgm:cxn modelId="{8BC67676-F755-4A59-824C-AAE479EC97E5}" type="presParOf" srcId="{AC8C6650-A759-4A6E-AC04-862469F4FAA3}" destId="{C8C6CE8D-E826-4DB9-A359-2A5DF894013A}" srcOrd="1" destOrd="0" presId="urn:microsoft.com/office/officeart/2005/8/layout/vList4"/>
    <dgm:cxn modelId="{5B4B62E1-3F1C-4D03-A4DB-A87167D3285E}" type="presParOf" srcId="{AC8C6650-A759-4A6E-AC04-862469F4FAA3}" destId="{34127E78-D700-4895-AC10-E925EEC5987F}" srcOrd="2" destOrd="0" presId="urn:microsoft.com/office/officeart/2005/8/layout/vList4"/>
    <dgm:cxn modelId="{FE523F95-BDB7-4C7E-9BA5-426E4014D8D9}" type="presParOf" srcId="{1725821F-EA1B-44C9-A4C1-7DC4F2B1DDB9}" destId="{5CA212B9-6AE2-4790-9F28-F6552EBF7CFA}" srcOrd="5" destOrd="0" presId="urn:microsoft.com/office/officeart/2005/8/layout/vList4"/>
    <dgm:cxn modelId="{7F86F772-EC21-4DF9-87D9-B861072CFCBF}" type="presParOf" srcId="{1725821F-EA1B-44C9-A4C1-7DC4F2B1DDB9}" destId="{DB12529B-9852-4EFC-AEBA-E566674FAB21}" srcOrd="6" destOrd="0" presId="urn:microsoft.com/office/officeart/2005/8/layout/vList4"/>
    <dgm:cxn modelId="{078ABEF6-96D7-43E6-A75D-69F6F2797458}" type="presParOf" srcId="{DB12529B-9852-4EFC-AEBA-E566674FAB21}" destId="{F6B50021-46AB-4125-BD16-AC7F6A48B22E}" srcOrd="0" destOrd="0" presId="urn:microsoft.com/office/officeart/2005/8/layout/vList4"/>
    <dgm:cxn modelId="{27C7561B-ADD1-4AF9-910C-72C22F9B4E9C}" type="presParOf" srcId="{DB12529B-9852-4EFC-AEBA-E566674FAB21}" destId="{64A3A3C4-782B-4E04-8245-77097A456F7C}" srcOrd="1" destOrd="0" presId="urn:microsoft.com/office/officeart/2005/8/layout/vList4"/>
    <dgm:cxn modelId="{89379DEA-2D00-487B-B5C0-F518ADA54E19}" type="presParOf" srcId="{DB12529B-9852-4EFC-AEBA-E566674FAB21}" destId="{C8252DC9-010A-4E68-B123-8AAED1740A8C}"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9B7A25-9546-4D73-AE0C-E15D2ECB3E7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PY"/>
        </a:p>
      </dgm:t>
    </dgm:pt>
    <dgm:pt modelId="{E59874A7-AD4F-4E9D-9837-8C2F271CD219}">
      <dgm:prSet phldrT="[Texto]" custT="1"/>
      <dgm:spPr/>
      <dgm:t>
        <a:bodyPr/>
        <a:lstStyle/>
        <a:p>
          <a:r>
            <a:rPr lang="es-PY" sz="2000"/>
            <a:t> </a:t>
          </a:r>
        </a:p>
      </dgm:t>
    </dgm:pt>
    <dgm:pt modelId="{CB6C493B-259E-4BA8-805D-4429759B43BB}" type="parTrans" cxnId="{EDE8DCF5-6C5A-41B2-B572-93576DE82FF5}">
      <dgm:prSet/>
      <dgm:spPr/>
      <dgm:t>
        <a:bodyPr/>
        <a:lstStyle/>
        <a:p>
          <a:endParaRPr lang="es-PY" sz="2000"/>
        </a:p>
      </dgm:t>
    </dgm:pt>
    <dgm:pt modelId="{01B75A30-BDC5-4B91-B6C8-418DE334ABA4}" type="sibTrans" cxnId="{EDE8DCF5-6C5A-41B2-B572-93576DE82FF5}">
      <dgm:prSet/>
      <dgm:spPr/>
      <dgm:t>
        <a:bodyPr/>
        <a:lstStyle/>
        <a:p>
          <a:endParaRPr lang="es-PY" sz="2000"/>
        </a:p>
      </dgm:t>
    </dgm:pt>
    <dgm:pt modelId="{B4B13A24-A80C-423F-8814-A267634DCE88}">
      <dgm:prSet phldrT="[Texto]" custT="1"/>
      <dgm:spPr/>
      <dgm:t>
        <a:bodyPr/>
        <a:lstStyle/>
        <a:p>
          <a:r>
            <a:rPr lang="es-PY" sz="1400">
              <a:ln w="3175">
                <a:solidFill>
                  <a:schemeClr val="accent6">
                    <a:lumMod val="75000"/>
                  </a:schemeClr>
                </a:solidFill>
              </a:ln>
              <a:solidFill>
                <a:schemeClr val="tx1"/>
              </a:solidFill>
            </a:rPr>
            <a:t>Discontinuidad de soporte tecnológico en el Software de base, como ser versiones de Cobol y PowerBuilder.</a:t>
          </a:r>
          <a:endParaRPr lang="es-PY" sz="1400"/>
        </a:p>
      </dgm:t>
    </dgm:pt>
    <dgm:pt modelId="{7FFE9A35-3324-450A-A9FF-66A853BBA426}" type="parTrans" cxnId="{F2CF2B43-9297-41EB-8ACF-530FAB125F43}">
      <dgm:prSet/>
      <dgm:spPr/>
      <dgm:t>
        <a:bodyPr/>
        <a:lstStyle/>
        <a:p>
          <a:endParaRPr lang="es-PY" sz="2000"/>
        </a:p>
      </dgm:t>
    </dgm:pt>
    <dgm:pt modelId="{31A6284C-7045-4A4F-910A-95C7A31412FB}" type="sibTrans" cxnId="{F2CF2B43-9297-41EB-8ACF-530FAB125F43}">
      <dgm:prSet/>
      <dgm:spPr/>
      <dgm:t>
        <a:bodyPr/>
        <a:lstStyle/>
        <a:p>
          <a:endParaRPr lang="es-PY" sz="2000"/>
        </a:p>
      </dgm:t>
    </dgm:pt>
    <dgm:pt modelId="{9585426B-8003-4A7D-8DE4-35E2C524374B}">
      <dgm:prSet phldrT="[Texto]" custT="1"/>
      <dgm:spPr/>
      <dgm:t>
        <a:bodyPr/>
        <a:lstStyle/>
        <a:p>
          <a:r>
            <a:rPr lang="es-PY" sz="2000"/>
            <a:t> </a:t>
          </a:r>
        </a:p>
      </dgm:t>
    </dgm:pt>
    <dgm:pt modelId="{93F982DC-EA5B-4BB8-80A6-5C3F6ADD2C88}" type="parTrans" cxnId="{1C680380-826D-466E-AA52-A6D399EC9E87}">
      <dgm:prSet/>
      <dgm:spPr/>
      <dgm:t>
        <a:bodyPr/>
        <a:lstStyle/>
        <a:p>
          <a:endParaRPr lang="es-PY" sz="2000"/>
        </a:p>
      </dgm:t>
    </dgm:pt>
    <dgm:pt modelId="{F773780C-7A91-47A7-82C5-0348B74858F8}" type="sibTrans" cxnId="{1C680380-826D-466E-AA52-A6D399EC9E87}">
      <dgm:prSet/>
      <dgm:spPr/>
      <dgm:t>
        <a:bodyPr/>
        <a:lstStyle/>
        <a:p>
          <a:endParaRPr lang="es-PY" sz="2000"/>
        </a:p>
      </dgm:t>
    </dgm:pt>
    <dgm:pt modelId="{F0FBDD34-7CCA-4180-89F7-B45D164E1EF6}">
      <dgm:prSet phldrT="[Texto]" custT="1"/>
      <dgm:spPr/>
      <dgm:t>
        <a:bodyPr/>
        <a:lstStyle/>
        <a:p>
          <a:r>
            <a:rPr lang="es-PY" sz="1400">
              <a:ln w="3175">
                <a:solidFill>
                  <a:schemeClr val="accent6">
                    <a:lumMod val="75000"/>
                  </a:schemeClr>
                </a:solidFill>
              </a:ln>
              <a:solidFill>
                <a:schemeClr val="tx1"/>
              </a:solidFill>
            </a:rPr>
            <a:t>Versiones desactualizadas del motor de base de datos y del sistema operativo.</a:t>
          </a:r>
          <a:endParaRPr lang="es-PY" sz="1400"/>
        </a:p>
      </dgm:t>
    </dgm:pt>
    <dgm:pt modelId="{0BB8DA68-DE9E-4543-A985-E07BA77BA3AE}" type="parTrans" cxnId="{B2606A9F-CCF9-4B11-90CC-25CDF8EDA5CC}">
      <dgm:prSet/>
      <dgm:spPr/>
      <dgm:t>
        <a:bodyPr/>
        <a:lstStyle/>
        <a:p>
          <a:endParaRPr lang="es-PY" sz="2000"/>
        </a:p>
      </dgm:t>
    </dgm:pt>
    <dgm:pt modelId="{7C098629-0CD6-482D-BFB8-A4472FB6F70D}" type="sibTrans" cxnId="{B2606A9F-CCF9-4B11-90CC-25CDF8EDA5CC}">
      <dgm:prSet/>
      <dgm:spPr/>
      <dgm:t>
        <a:bodyPr/>
        <a:lstStyle/>
        <a:p>
          <a:endParaRPr lang="es-PY" sz="2000"/>
        </a:p>
      </dgm:t>
    </dgm:pt>
    <dgm:pt modelId="{3B9A54CE-C74F-4F79-9900-54D7944B23EA}">
      <dgm:prSet phldrT="[Texto]" custT="1"/>
      <dgm:spPr/>
      <dgm:t>
        <a:bodyPr/>
        <a:lstStyle/>
        <a:p>
          <a:r>
            <a:rPr lang="es-PY" sz="2000"/>
            <a:t> </a:t>
          </a:r>
        </a:p>
      </dgm:t>
    </dgm:pt>
    <dgm:pt modelId="{886C2456-109A-4F1B-85C6-360F35BFD1E3}" type="parTrans" cxnId="{E72763E2-9FB0-4D96-8C6E-2C0414DAA83D}">
      <dgm:prSet/>
      <dgm:spPr/>
      <dgm:t>
        <a:bodyPr/>
        <a:lstStyle/>
        <a:p>
          <a:endParaRPr lang="es-PY" sz="2000"/>
        </a:p>
      </dgm:t>
    </dgm:pt>
    <dgm:pt modelId="{B7D5726C-5D2C-4408-9F88-03F93BB4863A}" type="sibTrans" cxnId="{E72763E2-9FB0-4D96-8C6E-2C0414DAA83D}">
      <dgm:prSet/>
      <dgm:spPr/>
      <dgm:t>
        <a:bodyPr/>
        <a:lstStyle/>
        <a:p>
          <a:endParaRPr lang="es-PY" sz="2000"/>
        </a:p>
      </dgm:t>
    </dgm:pt>
    <dgm:pt modelId="{3AE449E8-C9AF-4F89-808A-22E1DFB89E0D}">
      <dgm:prSet phldrT="[Texto]" custT="1"/>
      <dgm:spPr/>
      <dgm:t>
        <a:bodyPr/>
        <a:lstStyle/>
        <a:p>
          <a:r>
            <a:rPr lang="es-PY" sz="1400">
              <a:ln w="3175">
                <a:solidFill>
                  <a:schemeClr val="accent6">
                    <a:lumMod val="75000"/>
                  </a:schemeClr>
                </a:solidFill>
              </a:ln>
              <a:solidFill>
                <a:schemeClr val="tx1"/>
              </a:solidFill>
            </a:rPr>
            <a:t>Limitaciones de performance, conectividad y crecimiento, debido a la arquitectura del sistema actual. </a:t>
          </a:r>
          <a:endParaRPr lang="es-PY" sz="1400"/>
        </a:p>
      </dgm:t>
    </dgm:pt>
    <dgm:pt modelId="{F3BA293A-BFCD-446B-9115-B0D2A5A3AD6A}" type="parTrans" cxnId="{F23D717B-08FD-4E38-AECF-070C51769D4F}">
      <dgm:prSet/>
      <dgm:spPr/>
      <dgm:t>
        <a:bodyPr/>
        <a:lstStyle/>
        <a:p>
          <a:endParaRPr lang="es-PY" sz="2000"/>
        </a:p>
      </dgm:t>
    </dgm:pt>
    <dgm:pt modelId="{DD292A48-1D20-4352-9F83-81C2C70EE611}" type="sibTrans" cxnId="{F23D717B-08FD-4E38-AECF-070C51769D4F}">
      <dgm:prSet/>
      <dgm:spPr/>
      <dgm:t>
        <a:bodyPr/>
        <a:lstStyle/>
        <a:p>
          <a:endParaRPr lang="es-PY" sz="2000"/>
        </a:p>
      </dgm:t>
    </dgm:pt>
    <dgm:pt modelId="{E3BD9AAC-0DA9-425C-869F-24C7D4DB3BCC}">
      <dgm:prSet phldrT="[Texto]" custT="1"/>
      <dgm:spPr/>
      <dgm:t>
        <a:bodyPr/>
        <a:lstStyle/>
        <a:p>
          <a:endParaRPr lang="es-PY" sz="2000"/>
        </a:p>
      </dgm:t>
    </dgm:pt>
    <dgm:pt modelId="{F13E0E8B-33CC-41F1-A4B6-553E8A0D9361}" type="parTrans" cxnId="{2A9F1E86-F9F0-4E5B-98B6-10E66253C05B}">
      <dgm:prSet/>
      <dgm:spPr/>
      <dgm:t>
        <a:bodyPr/>
        <a:lstStyle/>
        <a:p>
          <a:endParaRPr lang="es-PY" sz="2000"/>
        </a:p>
      </dgm:t>
    </dgm:pt>
    <dgm:pt modelId="{22AB8D10-B9DD-42C0-B7D4-0D2C30B932A6}" type="sibTrans" cxnId="{2A9F1E86-F9F0-4E5B-98B6-10E66253C05B}">
      <dgm:prSet/>
      <dgm:spPr/>
      <dgm:t>
        <a:bodyPr/>
        <a:lstStyle/>
        <a:p>
          <a:endParaRPr lang="es-PY" sz="2000"/>
        </a:p>
      </dgm:t>
    </dgm:pt>
    <dgm:pt modelId="{DE02B7A0-D323-4101-ACDB-748F3D6AFE56}">
      <dgm:prSet custT="1"/>
      <dgm:spPr/>
      <dgm:t>
        <a:bodyPr/>
        <a:lstStyle/>
        <a:p>
          <a:r>
            <a:rPr lang="es-PY" sz="1400">
              <a:ln w="3175">
                <a:solidFill>
                  <a:schemeClr val="accent6">
                    <a:lumMod val="75000"/>
                  </a:schemeClr>
                </a:solidFill>
              </a:ln>
              <a:solidFill>
                <a:schemeClr val="tx1"/>
              </a:solidFill>
            </a:rPr>
            <a:t>Altos costos de mantenimiento.</a:t>
          </a:r>
          <a:endParaRPr lang="es-PY" sz="1400"/>
        </a:p>
      </dgm:t>
    </dgm:pt>
    <dgm:pt modelId="{FF76FA7D-4E3C-444D-A25C-A47E162BDDA4}" type="parTrans" cxnId="{CFA65F04-4D6F-4087-8DA8-56EEDAB23B51}">
      <dgm:prSet/>
      <dgm:spPr/>
      <dgm:t>
        <a:bodyPr/>
        <a:lstStyle/>
        <a:p>
          <a:endParaRPr lang="es-PY" sz="2000"/>
        </a:p>
      </dgm:t>
    </dgm:pt>
    <dgm:pt modelId="{C352B3B5-077D-4D26-83B1-760319843FAB}" type="sibTrans" cxnId="{CFA65F04-4D6F-4087-8DA8-56EEDAB23B51}">
      <dgm:prSet/>
      <dgm:spPr/>
      <dgm:t>
        <a:bodyPr/>
        <a:lstStyle/>
        <a:p>
          <a:endParaRPr lang="es-PY" sz="2000"/>
        </a:p>
      </dgm:t>
    </dgm:pt>
    <dgm:pt modelId="{33901585-FBE4-4368-953C-21DC2C881841}" type="pres">
      <dgm:prSet presAssocID="{6A9B7A25-9546-4D73-AE0C-E15D2ECB3E79}" presName="linearFlow" presStyleCnt="0">
        <dgm:presLayoutVars>
          <dgm:dir/>
          <dgm:animLvl val="lvl"/>
          <dgm:resizeHandles val="exact"/>
        </dgm:presLayoutVars>
      </dgm:prSet>
      <dgm:spPr/>
      <dgm:t>
        <a:bodyPr/>
        <a:lstStyle/>
        <a:p>
          <a:endParaRPr lang="es-ES"/>
        </a:p>
      </dgm:t>
    </dgm:pt>
    <dgm:pt modelId="{B6AA3D62-29A4-4133-A0EF-44B5D088D883}" type="pres">
      <dgm:prSet presAssocID="{E59874A7-AD4F-4E9D-9837-8C2F271CD219}" presName="composite" presStyleCnt="0"/>
      <dgm:spPr/>
    </dgm:pt>
    <dgm:pt modelId="{B753764E-98BA-4375-B813-59D1796E0CDA}" type="pres">
      <dgm:prSet presAssocID="{E59874A7-AD4F-4E9D-9837-8C2F271CD219}" presName="parentText" presStyleLbl="alignNode1" presStyleIdx="0" presStyleCnt="4">
        <dgm:presLayoutVars>
          <dgm:chMax val="1"/>
          <dgm:bulletEnabled val="1"/>
        </dgm:presLayoutVars>
      </dgm:prSet>
      <dgm:spPr/>
      <dgm:t>
        <a:bodyPr/>
        <a:lstStyle/>
        <a:p>
          <a:endParaRPr lang="es-ES"/>
        </a:p>
      </dgm:t>
    </dgm:pt>
    <dgm:pt modelId="{D41DFC81-D46B-4E4E-BA3E-C6983E4BC355}" type="pres">
      <dgm:prSet presAssocID="{E59874A7-AD4F-4E9D-9837-8C2F271CD219}" presName="descendantText" presStyleLbl="alignAcc1" presStyleIdx="0" presStyleCnt="4">
        <dgm:presLayoutVars>
          <dgm:bulletEnabled val="1"/>
        </dgm:presLayoutVars>
      </dgm:prSet>
      <dgm:spPr/>
      <dgm:t>
        <a:bodyPr/>
        <a:lstStyle/>
        <a:p>
          <a:endParaRPr lang="es-ES"/>
        </a:p>
      </dgm:t>
    </dgm:pt>
    <dgm:pt modelId="{EBC2C375-B0D6-4A24-AFE4-804B4D78A018}" type="pres">
      <dgm:prSet presAssocID="{01B75A30-BDC5-4B91-B6C8-418DE334ABA4}" presName="sp" presStyleCnt="0"/>
      <dgm:spPr/>
    </dgm:pt>
    <dgm:pt modelId="{E353359E-EA7F-4759-A6D2-C3F301334A44}" type="pres">
      <dgm:prSet presAssocID="{9585426B-8003-4A7D-8DE4-35E2C524374B}" presName="composite" presStyleCnt="0"/>
      <dgm:spPr/>
    </dgm:pt>
    <dgm:pt modelId="{C8219F73-D1FF-48AF-A3C4-CF2B1B3C6613}" type="pres">
      <dgm:prSet presAssocID="{9585426B-8003-4A7D-8DE4-35E2C524374B}" presName="parentText" presStyleLbl="alignNode1" presStyleIdx="1" presStyleCnt="4">
        <dgm:presLayoutVars>
          <dgm:chMax val="1"/>
          <dgm:bulletEnabled val="1"/>
        </dgm:presLayoutVars>
      </dgm:prSet>
      <dgm:spPr/>
      <dgm:t>
        <a:bodyPr/>
        <a:lstStyle/>
        <a:p>
          <a:endParaRPr lang="es-ES"/>
        </a:p>
      </dgm:t>
    </dgm:pt>
    <dgm:pt modelId="{12BE884A-1CB0-4F59-9E5C-4C568EDB61F2}" type="pres">
      <dgm:prSet presAssocID="{9585426B-8003-4A7D-8DE4-35E2C524374B}" presName="descendantText" presStyleLbl="alignAcc1" presStyleIdx="1" presStyleCnt="4">
        <dgm:presLayoutVars>
          <dgm:bulletEnabled val="1"/>
        </dgm:presLayoutVars>
      </dgm:prSet>
      <dgm:spPr/>
      <dgm:t>
        <a:bodyPr/>
        <a:lstStyle/>
        <a:p>
          <a:endParaRPr lang="es-ES"/>
        </a:p>
      </dgm:t>
    </dgm:pt>
    <dgm:pt modelId="{74521CE1-262F-4A59-B465-C68DDE2D83F7}" type="pres">
      <dgm:prSet presAssocID="{F773780C-7A91-47A7-82C5-0348B74858F8}" presName="sp" presStyleCnt="0"/>
      <dgm:spPr/>
    </dgm:pt>
    <dgm:pt modelId="{D45913D2-9609-4DB4-95DA-3EECAB5CF0C3}" type="pres">
      <dgm:prSet presAssocID="{3B9A54CE-C74F-4F79-9900-54D7944B23EA}" presName="composite" presStyleCnt="0"/>
      <dgm:spPr/>
    </dgm:pt>
    <dgm:pt modelId="{BF15142C-2758-45FE-8F97-8793D50EFC87}" type="pres">
      <dgm:prSet presAssocID="{3B9A54CE-C74F-4F79-9900-54D7944B23EA}" presName="parentText" presStyleLbl="alignNode1" presStyleIdx="2" presStyleCnt="4">
        <dgm:presLayoutVars>
          <dgm:chMax val="1"/>
          <dgm:bulletEnabled val="1"/>
        </dgm:presLayoutVars>
      </dgm:prSet>
      <dgm:spPr/>
      <dgm:t>
        <a:bodyPr/>
        <a:lstStyle/>
        <a:p>
          <a:endParaRPr lang="es-ES"/>
        </a:p>
      </dgm:t>
    </dgm:pt>
    <dgm:pt modelId="{046F4355-52FA-4E3B-BCB4-B80086533350}" type="pres">
      <dgm:prSet presAssocID="{3B9A54CE-C74F-4F79-9900-54D7944B23EA}" presName="descendantText" presStyleLbl="alignAcc1" presStyleIdx="2" presStyleCnt="4">
        <dgm:presLayoutVars>
          <dgm:bulletEnabled val="1"/>
        </dgm:presLayoutVars>
      </dgm:prSet>
      <dgm:spPr/>
      <dgm:t>
        <a:bodyPr/>
        <a:lstStyle/>
        <a:p>
          <a:endParaRPr lang="es-ES"/>
        </a:p>
      </dgm:t>
    </dgm:pt>
    <dgm:pt modelId="{EBA06735-47F2-46F6-B89A-8AA4EB0F0A7B}" type="pres">
      <dgm:prSet presAssocID="{B7D5726C-5D2C-4408-9F88-03F93BB4863A}" presName="sp" presStyleCnt="0"/>
      <dgm:spPr/>
    </dgm:pt>
    <dgm:pt modelId="{2F35E357-F59D-4920-A54B-C30A2CA99A05}" type="pres">
      <dgm:prSet presAssocID="{E3BD9AAC-0DA9-425C-869F-24C7D4DB3BCC}" presName="composite" presStyleCnt="0"/>
      <dgm:spPr/>
    </dgm:pt>
    <dgm:pt modelId="{419A8756-D68C-4734-BA32-864BAE72587F}" type="pres">
      <dgm:prSet presAssocID="{E3BD9AAC-0DA9-425C-869F-24C7D4DB3BCC}" presName="parentText" presStyleLbl="alignNode1" presStyleIdx="3" presStyleCnt="4">
        <dgm:presLayoutVars>
          <dgm:chMax val="1"/>
          <dgm:bulletEnabled val="1"/>
        </dgm:presLayoutVars>
      </dgm:prSet>
      <dgm:spPr/>
      <dgm:t>
        <a:bodyPr/>
        <a:lstStyle/>
        <a:p>
          <a:endParaRPr lang="es-ES"/>
        </a:p>
      </dgm:t>
    </dgm:pt>
    <dgm:pt modelId="{222FCEC6-FD19-48F0-8646-851B71697817}" type="pres">
      <dgm:prSet presAssocID="{E3BD9AAC-0DA9-425C-869F-24C7D4DB3BCC}" presName="descendantText" presStyleLbl="alignAcc1" presStyleIdx="3" presStyleCnt="4">
        <dgm:presLayoutVars>
          <dgm:bulletEnabled val="1"/>
        </dgm:presLayoutVars>
      </dgm:prSet>
      <dgm:spPr/>
      <dgm:t>
        <a:bodyPr/>
        <a:lstStyle/>
        <a:p>
          <a:endParaRPr lang="es-ES"/>
        </a:p>
      </dgm:t>
    </dgm:pt>
  </dgm:ptLst>
  <dgm:cxnLst>
    <dgm:cxn modelId="{77F4B0CB-7129-4BD3-9CA2-211CA7FF5840}" type="presOf" srcId="{E3BD9AAC-0DA9-425C-869F-24C7D4DB3BCC}" destId="{419A8756-D68C-4734-BA32-864BAE72587F}" srcOrd="0" destOrd="0" presId="urn:microsoft.com/office/officeart/2005/8/layout/chevron2"/>
    <dgm:cxn modelId="{8807BEF1-4CA6-431F-B059-5E7BAC589080}" type="presOf" srcId="{3B9A54CE-C74F-4F79-9900-54D7944B23EA}" destId="{BF15142C-2758-45FE-8F97-8793D50EFC87}" srcOrd="0" destOrd="0" presId="urn:microsoft.com/office/officeart/2005/8/layout/chevron2"/>
    <dgm:cxn modelId="{C2E4A9FC-D900-484D-87E9-DF8D01881553}" type="presOf" srcId="{F0FBDD34-7CCA-4180-89F7-B45D164E1EF6}" destId="{12BE884A-1CB0-4F59-9E5C-4C568EDB61F2}" srcOrd="0" destOrd="0" presId="urn:microsoft.com/office/officeart/2005/8/layout/chevron2"/>
    <dgm:cxn modelId="{E5D220CA-A9E1-4B30-B3F1-466B7BC9B340}" type="presOf" srcId="{B4B13A24-A80C-423F-8814-A267634DCE88}" destId="{D41DFC81-D46B-4E4E-BA3E-C6983E4BC355}" srcOrd="0" destOrd="0" presId="urn:microsoft.com/office/officeart/2005/8/layout/chevron2"/>
    <dgm:cxn modelId="{F23D717B-08FD-4E38-AECF-070C51769D4F}" srcId="{E3BD9AAC-0DA9-425C-869F-24C7D4DB3BCC}" destId="{3AE449E8-C9AF-4F89-808A-22E1DFB89E0D}" srcOrd="0" destOrd="0" parTransId="{F3BA293A-BFCD-446B-9115-B0D2A5A3AD6A}" sibTransId="{DD292A48-1D20-4352-9F83-81C2C70EE611}"/>
    <dgm:cxn modelId="{E72763E2-9FB0-4D96-8C6E-2C0414DAA83D}" srcId="{6A9B7A25-9546-4D73-AE0C-E15D2ECB3E79}" destId="{3B9A54CE-C74F-4F79-9900-54D7944B23EA}" srcOrd="2" destOrd="0" parTransId="{886C2456-109A-4F1B-85C6-360F35BFD1E3}" sibTransId="{B7D5726C-5D2C-4408-9F88-03F93BB4863A}"/>
    <dgm:cxn modelId="{1C680380-826D-466E-AA52-A6D399EC9E87}" srcId="{6A9B7A25-9546-4D73-AE0C-E15D2ECB3E79}" destId="{9585426B-8003-4A7D-8DE4-35E2C524374B}" srcOrd="1" destOrd="0" parTransId="{93F982DC-EA5B-4BB8-80A6-5C3F6ADD2C88}" sibTransId="{F773780C-7A91-47A7-82C5-0348B74858F8}"/>
    <dgm:cxn modelId="{B1D43250-CCEB-4DAD-BBAD-381DC9DC60B9}" type="presOf" srcId="{9585426B-8003-4A7D-8DE4-35E2C524374B}" destId="{C8219F73-D1FF-48AF-A3C4-CF2B1B3C6613}" srcOrd="0" destOrd="0" presId="urn:microsoft.com/office/officeart/2005/8/layout/chevron2"/>
    <dgm:cxn modelId="{FF90930E-6901-4B38-83B3-5C101E2AE4B3}" type="presOf" srcId="{E59874A7-AD4F-4E9D-9837-8C2F271CD219}" destId="{B753764E-98BA-4375-B813-59D1796E0CDA}" srcOrd="0" destOrd="0" presId="urn:microsoft.com/office/officeart/2005/8/layout/chevron2"/>
    <dgm:cxn modelId="{B2606A9F-CCF9-4B11-90CC-25CDF8EDA5CC}" srcId="{9585426B-8003-4A7D-8DE4-35E2C524374B}" destId="{F0FBDD34-7CCA-4180-89F7-B45D164E1EF6}" srcOrd="0" destOrd="0" parTransId="{0BB8DA68-DE9E-4543-A985-E07BA77BA3AE}" sibTransId="{7C098629-0CD6-482D-BFB8-A4472FB6F70D}"/>
    <dgm:cxn modelId="{CFA65F04-4D6F-4087-8DA8-56EEDAB23B51}" srcId="{3B9A54CE-C74F-4F79-9900-54D7944B23EA}" destId="{DE02B7A0-D323-4101-ACDB-748F3D6AFE56}" srcOrd="0" destOrd="0" parTransId="{FF76FA7D-4E3C-444D-A25C-A47E162BDDA4}" sibTransId="{C352B3B5-077D-4D26-83B1-760319843FAB}"/>
    <dgm:cxn modelId="{ED110363-FE11-4EED-84C6-1B7146A3CEC9}" type="presOf" srcId="{6A9B7A25-9546-4D73-AE0C-E15D2ECB3E79}" destId="{33901585-FBE4-4368-953C-21DC2C881841}" srcOrd="0" destOrd="0" presId="urn:microsoft.com/office/officeart/2005/8/layout/chevron2"/>
    <dgm:cxn modelId="{2A9F1E86-F9F0-4E5B-98B6-10E66253C05B}" srcId="{6A9B7A25-9546-4D73-AE0C-E15D2ECB3E79}" destId="{E3BD9AAC-0DA9-425C-869F-24C7D4DB3BCC}" srcOrd="3" destOrd="0" parTransId="{F13E0E8B-33CC-41F1-A4B6-553E8A0D9361}" sibTransId="{22AB8D10-B9DD-42C0-B7D4-0D2C30B932A6}"/>
    <dgm:cxn modelId="{C1E77D55-455D-4117-AF1D-8F8DF3C600E8}" type="presOf" srcId="{3AE449E8-C9AF-4F89-808A-22E1DFB89E0D}" destId="{222FCEC6-FD19-48F0-8646-851B71697817}" srcOrd="0" destOrd="0" presId="urn:microsoft.com/office/officeart/2005/8/layout/chevron2"/>
    <dgm:cxn modelId="{C8BE9387-974C-465C-92F5-0B35876AE9BC}" type="presOf" srcId="{DE02B7A0-D323-4101-ACDB-748F3D6AFE56}" destId="{046F4355-52FA-4E3B-BCB4-B80086533350}" srcOrd="0" destOrd="0" presId="urn:microsoft.com/office/officeart/2005/8/layout/chevron2"/>
    <dgm:cxn modelId="{F2CF2B43-9297-41EB-8ACF-530FAB125F43}" srcId="{E59874A7-AD4F-4E9D-9837-8C2F271CD219}" destId="{B4B13A24-A80C-423F-8814-A267634DCE88}" srcOrd="0" destOrd="0" parTransId="{7FFE9A35-3324-450A-A9FF-66A853BBA426}" sibTransId="{31A6284C-7045-4A4F-910A-95C7A31412FB}"/>
    <dgm:cxn modelId="{EDE8DCF5-6C5A-41B2-B572-93576DE82FF5}" srcId="{6A9B7A25-9546-4D73-AE0C-E15D2ECB3E79}" destId="{E59874A7-AD4F-4E9D-9837-8C2F271CD219}" srcOrd="0" destOrd="0" parTransId="{CB6C493B-259E-4BA8-805D-4429759B43BB}" sibTransId="{01B75A30-BDC5-4B91-B6C8-418DE334ABA4}"/>
    <dgm:cxn modelId="{F74C9A62-927E-4FA8-860D-CA341336430E}" type="presParOf" srcId="{33901585-FBE4-4368-953C-21DC2C881841}" destId="{B6AA3D62-29A4-4133-A0EF-44B5D088D883}" srcOrd="0" destOrd="0" presId="urn:microsoft.com/office/officeart/2005/8/layout/chevron2"/>
    <dgm:cxn modelId="{319DE5F5-E455-4A7B-AA25-437A22DD971D}" type="presParOf" srcId="{B6AA3D62-29A4-4133-A0EF-44B5D088D883}" destId="{B753764E-98BA-4375-B813-59D1796E0CDA}" srcOrd="0" destOrd="0" presId="urn:microsoft.com/office/officeart/2005/8/layout/chevron2"/>
    <dgm:cxn modelId="{628FE6D7-5758-4E4A-BEF5-B3BC8C4A10BF}" type="presParOf" srcId="{B6AA3D62-29A4-4133-A0EF-44B5D088D883}" destId="{D41DFC81-D46B-4E4E-BA3E-C6983E4BC355}" srcOrd="1" destOrd="0" presId="urn:microsoft.com/office/officeart/2005/8/layout/chevron2"/>
    <dgm:cxn modelId="{61F98760-38F7-477B-B98F-FCD050E535CE}" type="presParOf" srcId="{33901585-FBE4-4368-953C-21DC2C881841}" destId="{EBC2C375-B0D6-4A24-AFE4-804B4D78A018}" srcOrd="1" destOrd="0" presId="urn:microsoft.com/office/officeart/2005/8/layout/chevron2"/>
    <dgm:cxn modelId="{298C3F8C-482D-4F33-9D57-E5035E556491}" type="presParOf" srcId="{33901585-FBE4-4368-953C-21DC2C881841}" destId="{E353359E-EA7F-4759-A6D2-C3F301334A44}" srcOrd="2" destOrd="0" presId="urn:microsoft.com/office/officeart/2005/8/layout/chevron2"/>
    <dgm:cxn modelId="{F5DB071A-D1FE-4319-B968-705A6835FE12}" type="presParOf" srcId="{E353359E-EA7F-4759-A6D2-C3F301334A44}" destId="{C8219F73-D1FF-48AF-A3C4-CF2B1B3C6613}" srcOrd="0" destOrd="0" presId="urn:microsoft.com/office/officeart/2005/8/layout/chevron2"/>
    <dgm:cxn modelId="{0C8CBCC4-5BEB-46F2-B23C-0388263CFDF4}" type="presParOf" srcId="{E353359E-EA7F-4759-A6D2-C3F301334A44}" destId="{12BE884A-1CB0-4F59-9E5C-4C568EDB61F2}" srcOrd="1" destOrd="0" presId="urn:microsoft.com/office/officeart/2005/8/layout/chevron2"/>
    <dgm:cxn modelId="{34DDCDF2-B125-4D77-A1F8-AF2EB0F91D63}" type="presParOf" srcId="{33901585-FBE4-4368-953C-21DC2C881841}" destId="{74521CE1-262F-4A59-B465-C68DDE2D83F7}" srcOrd="3" destOrd="0" presId="urn:microsoft.com/office/officeart/2005/8/layout/chevron2"/>
    <dgm:cxn modelId="{F8130579-4324-44C2-8584-01C95394ACBE}" type="presParOf" srcId="{33901585-FBE4-4368-953C-21DC2C881841}" destId="{D45913D2-9609-4DB4-95DA-3EECAB5CF0C3}" srcOrd="4" destOrd="0" presId="urn:microsoft.com/office/officeart/2005/8/layout/chevron2"/>
    <dgm:cxn modelId="{B2D4AD42-3D57-4C9F-B3BB-FF5830F9CABE}" type="presParOf" srcId="{D45913D2-9609-4DB4-95DA-3EECAB5CF0C3}" destId="{BF15142C-2758-45FE-8F97-8793D50EFC87}" srcOrd="0" destOrd="0" presId="urn:microsoft.com/office/officeart/2005/8/layout/chevron2"/>
    <dgm:cxn modelId="{1D680271-C1F2-4F59-986D-B4E9F675A834}" type="presParOf" srcId="{D45913D2-9609-4DB4-95DA-3EECAB5CF0C3}" destId="{046F4355-52FA-4E3B-BCB4-B80086533350}" srcOrd="1" destOrd="0" presId="urn:microsoft.com/office/officeart/2005/8/layout/chevron2"/>
    <dgm:cxn modelId="{557D7F1C-9650-40D5-A608-BA1B26865E80}" type="presParOf" srcId="{33901585-FBE4-4368-953C-21DC2C881841}" destId="{EBA06735-47F2-46F6-B89A-8AA4EB0F0A7B}" srcOrd="5" destOrd="0" presId="urn:microsoft.com/office/officeart/2005/8/layout/chevron2"/>
    <dgm:cxn modelId="{0520E715-4D80-4B5B-89BD-43C33C927A93}" type="presParOf" srcId="{33901585-FBE4-4368-953C-21DC2C881841}" destId="{2F35E357-F59D-4920-A54B-C30A2CA99A05}" srcOrd="6" destOrd="0" presId="urn:microsoft.com/office/officeart/2005/8/layout/chevron2"/>
    <dgm:cxn modelId="{F6AFC347-C6D1-4082-9F4B-CE2D0B5B13EB}" type="presParOf" srcId="{2F35E357-F59D-4920-A54B-C30A2CA99A05}" destId="{419A8756-D68C-4734-BA32-864BAE72587F}" srcOrd="0" destOrd="0" presId="urn:microsoft.com/office/officeart/2005/8/layout/chevron2"/>
    <dgm:cxn modelId="{0AB29327-70AD-4FBF-8145-C96F0D4802C1}" type="presParOf" srcId="{2F35E357-F59D-4920-A54B-C30A2CA99A05}" destId="{222FCEC6-FD19-48F0-8646-851B7169781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9B7A25-9546-4D73-AE0C-E15D2ECB3E7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PY"/>
        </a:p>
      </dgm:t>
    </dgm:pt>
    <dgm:pt modelId="{E59874A7-AD4F-4E9D-9837-8C2F271CD219}">
      <dgm:prSet phldrT="[Texto]" custT="1"/>
      <dgm:spPr/>
      <dgm:t>
        <a:bodyPr/>
        <a:lstStyle/>
        <a:p>
          <a:r>
            <a:rPr lang="es-PY" sz="2400"/>
            <a:t> </a:t>
          </a:r>
        </a:p>
      </dgm:t>
    </dgm:pt>
    <dgm:pt modelId="{CB6C493B-259E-4BA8-805D-4429759B43BB}" type="parTrans" cxnId="{EDE8DCF5-6C5A-41B2-B572-93576DE82FF5}">
      <dgm:prSet/>
      <dgm:spPr/>
      <dgm:t>
        <a:bodyPr/>
        <a:lstStyle/>
        <a:p>
          <a:endParaRPr lang="es-PY" sz="2400"/>
        </a:p>
      </dgm:t>
    </dgm:pt>
    <dgm:pt modelId="{01B75A30-BDC5-4B91-B6C8-418DE334ABA4}" type="sibTrans" cxnId="{EDE8DCF5-6C5A-41B2-B572-93576DE82FF5}">
      <dgm:prSet/>
      <dgm:spPr/>
      <dgm:t>
        <a:bodyPr/>
        <a:lstStyle/>
        <a:p>
          <a:endParaRPr lang="es-PY" sz="2400"/>
        </a:p>
      </dgm:t>
    </dgm:pt>
    <dgm:pt modelId="{B4B13A24-A80C-423F-8814-A267634DCE88}">
      <dgm:prSet phldrT="[Texto]" custT="1"/>
      <dgm:spPr/>
      <dgm:t>
        <a:bodyPr/>
        <a:lstStyle/>
        <a:p>
          <a:r>
            <a:rPr lang="es-PY" sz="1400">
              <a:ln w="3175">
                <a:solidFill>
                  <a:schemeClr val="accent6">
                    <a:lumMod val="75000"/>
                  </a:schemeClr>
                </a:solidFill>
              </a:ln>
              <a:solidFill>
                <a:schemeClr val="tx1"/>
              </a:solidFill>
            </a:rPr>
            <a:t>Dificultades para implementación de nuevas mejoras.</a:t>
          </a:r>
          <a:endParaRPr lang="es-PY" sz="1400"/>
        </a:p>
      </dgm:t>
    </dgm:pt>
    <dgm:pt modelId="{7FFE9A35-3324-450A-A9FF-66A853BBA426}" type="parTrans" cxnId="{F2CF2B43-9297-41EB-8ACF-530FAB125F43}">
      <dgm:prSet/>
      <dgm:spPr/>
      <dgm:t>
        <a:bodyPr/>
        <a:lstStyle/>
        <a:p>
          <a:endParaRPr lang="es-PY" sz="2400"/>
        </a:p>
      </dgm:t>
    </dgm:pt>
    <dgm:pt modelId="{31A6284C-7045-4A4F-910A-95C7A31412FB}" type="sibTrans" cxnId="{F2CF2B43-9297-41EB-8ACF-530FAB125F43}">
      <dgm:prSet/>
      <dgm:spPr/>
      <dgm:t>
        <a:bodyPr/>
        <a:lstStyle/>
        <a:p>
          <a:endParaRPr lang="es-PY" sz="2400"/>
        </a:p>
      </dgm:t>
    </dgm:pt>
    <dgm:pt modelId="{9585426B-8003-4A7D-8DE4-35E2C524374B}">
      <dgm:prSet phldrT="[Texto]" custT="1"/>
      <dgm:spPr/>
      <dgm:t>
        <a:bodyPr/>
        <a:lstStyle/>
        <a:p>
          <a:r>
            <a:rPr lang="es-PY" sz="2400"/>
            <a:t> </a:t>
          </a:r>
        </a:p>
      </dgm:t>
    </dgm:pt>
    <dgm:pt modelId="{93F982DC-EA5B-4BB8-80A6-5C3F6ADD2C88}" type="parTrans" cxnId="{1C680380-826D-466E-AA52-A6D399EC9E87}">
      <dgm:prSet/>
      <dgm:spPr/>
      <dgm:t>
        <a:bodyPr/>
        <a:lstStyle/>
        <a:p>
          <a:endParaRPr lang="es-PY" sz="2400"/>
        </a:p>
      </dgm:t>
    </dgm:pt>
    <dgm:pt modelId="{F773780C-7A91-47A7-82C5-0348B74858F8}" type="sibTrans" cxnId="{1C680380-826D-466E-AA52-A6D399EC9E87}">
      <dgm:prSet/>
      <dgm:spPr/>
      <dgm:t>
        <a:bodyPr/>
        <a:lstStyle/>
        <a:p>
          <a:endParaRPr lang="es-PY" sz="2400"/>
        </a:p>
      </dgm:t>
    </dgm:pt>
    <dgm:pt modelId="{F0FBDD34-7CCA-4180-89F7-B45D164E1EF6}">
      <dgm:prSet phldrT="[Texto]" custT="1"/>
      <dgm:spPr/>
      <dgm:t>
        <a:bodyPr/>
        <a:lstStyle/>
        <a:p>
          <a:r>
            <a:rPr lang="es-PY" sz="1400">
              <a:ln w="3175">
                <a:solidFill>
                  <a:schemeClr val="accent6">
                    <a:lumMod val="75000"/>
                  </a:schemeClr>
                </a:solidFill>
              </a:ln>
              <a:solidFill>
                <a:schemeClr val="tx1"/>
              </a:solidFill>
            </a:rPr>
            <a:t>Versiones de poca adecuación funcional a necesidades de la ANDE, del motor de base de datos y del sistema operativo.</a:t>
          </a:r>
          <a:endParaRPr lang="es-PY" sz="1400"/>
        </a:p>
      </dgm:t>
    </dgm:pt>
    <dgm:pt modelId="{0BB8DA68-DE9E-4543-A985-E07BA77BA3AE}" type="parTrans" cxnId="{B2606A9F-CCF9-4B11-90CC-25CDF8EDA5CC}">
      <dgm:prSet/>
      <dgm:spPr/>
      <dgm:t>
        <a:bodyPr/>
        <a:lstStyle/>
        <a:p>
          <a:endParaRPr lang="es-PY" sz="2400"/>
        </a:p>
      </dgm:t>
    </dgm:pt>
    <dgm:pt modelId="{7C098629-0CD6-482D-BFB8-A4472FB6F70D}" type="sibTrans" cxnId="{B2606A9F-CCF9-4B11-90CC-25CDF8EDA5CC}">
      <dgm:prSet/>
      <dgm:spPr/>
      <dgm:t>
        <a:bodyPr/>
        <a:lstStyle/>
        <a:p>
          <a:endParaRPr lang="es-PY" sz="2400"/>
        </a:p>
      </dgm:t>
    </dgm:pt>
    <dgm:pt modelId="{3B9A54CE-C74F-4F79-9900-54D7944B23EA}">
      <dgm:prSet phldrT="[Texto]" custT="1"/>
      <dgm:spPr/>
      <dgm:t>
        <a:bodyPr/>
        <a:lstStyle/>
        <a:p>
          <a:r>
            <a:rPr lang="es-PY" sz="2400"/>
            <a:t> </a:t>
          </a:r>
        </a:p>
      </dgm:t>
    </dgm:pt>
    <dgm:pt modelId="{886C2456-109A-4F1B-85C6-360F35BFD1E3}" type="parTrans" cxnId="{E72763E2-9FB0-4D96-8C6E-2C0414DAA83D}">
      <dgm:prSet/>
      <dgm:spPr/>
      <dgm:t>
        <a:bodyPr/>
        <a:lstStyle/>
        <a:p>
          <a:endParaRPr lang="es-PY" sz="2400"/>
        </a:p>
      </dgm:t>
    </dgm:pt>
    <dgm:pt modelId="{B7D5726C-5D2C-4408-9F88-03F93BB4863A}" type="sibTrans" cxnId="{E72763E2-9FB0-4D96-8C6E-2C0414DAA83D}">
      <dgm:prSet/>
      <dgm:spPr/>
      <dgm:t>
        <a:bodyPr/>
        <a:lstStyle/>
        <a:p>
          <a:endParaRPr lang="es-PY" sz="2400"/>
        </a:p>
      </dgm:t>
    </dgm:pt>
    <dgm:pt modelId="{3AE449E8-C9AF-4F89-808A-22E1DFB89E0D}">
      <dgm:prSet phldrT="[Texto]" custT="1"/>
      <dgm:spPr/>
      <dgm:t>
        <a:bodyPr/>
        <a:lstStyle/>
        <a:p>
          <a:r>
            <a:rPr lang="es-PY" sz="1400">
              <a:ln w="3175">
                <a:solidFill>
                  <a:schemeClr val="accent6">
                    <a:lumMod val="75000"/>
                  </a:schemeClr>
                </a:solidFill>
              </a:ln>
              <a:solidFill>
                <a:schemeClr val="tx1"/>
              </a:solidFill>
            </a:rPr>
            <a:t>Necesidad de contar con más prestaciones web, tecnología móvil, redes sociales, etc.</a:t>
          </a:r>
          <a:endParaRPr lang="es-PY" sz="1400"/>
        </a:p>
      </dgm:t>
    </dgm:pt>
    <dgm:pt modelId="{F3BA293A-BFCD-446B-9115-B0D2A5A3AD6A}" type="parTrans" cxnId="{F23D717B-08FD-4E38-AECF-070C51769D4F}">
      <dgm:prSet/>
      <dgm:spPr/>
      <dgm:t>
        <a:bodyPr/>
        <a:lstStyle/>
        <a:p>
          <a:endParaRPr lang="es-PY" sz="2400"/>
        </a:p>
      </dgm:t>
    </dgm:pt>
    <dgm:pt modelId="{DD292A48-1D20-4352-9F83-81C2C70EE611}" type="sibTrans" cxnId="{F23D717B-08FD-4E38-AECF-070C51769D4F}">
      <dgm:prSet/>
      <dgm:spPr/>
      <dgm:t>
        <a:bodyPr/>
        <a:lstStyle/>
        <a:p>
          <a:endParaRPr lang="es-PY" sz="2400"/>
        </a:p>
      </dgm:t>
    </dgm:pt>
    <dgm:pt modelId="{7C8E6466-5C27-4096-9925-E33520B29A24}">
      <dgm:prSet phldrT="[Texto]" custT="1"/>
      <dgm:spPr/>
      <dgm:t>
        <a:bodyPr/>
        <a:lstStyle/>
        <a:p>
          <a:endParaRPr lang="es-PY" sz="2400"/>
        </a:p>
      </dgm:t>
    </dgm:pt>
    <dgm:pt modelId="{C7B9A87C-1BD4-49AD-AF73-A685F0314F13}" type="parTrans" cxnId="{5D8383B9-6660-4DA3-A9F4-F5210933A444}">
      <dgm:prSet/>
      <dgm:spPr/>
      <dgm:t>
        <a:bodyPr/>
        <a:lstStyle/>
        <a:p>
          <a:endParaRPr lang="es-PY" sz="2400"/>
        </a:p>
      </dgm:t>
    </dgm:pt>
    <dgm:pt modelId="{2C4280AF-71BF-43E7-BD09-DE71C8AAF2EC}" type="sibTrans" cxnId="{5D8383B9-6660-4DA3-A9F4-F5210933A444}">
      <dgm:prSet/>
      <dgm:spPr/>
      <dgm:t>
        <a:bodyPr/>
        <a:lstStyle/>
        <a:p>
          <a:endParaRPr lang="es-PY" sz="2400"/>
        </a:p>
      </dgm:t>
    </dgm:pt>
    <dgm:pt modelId="{37FFBDC7-CABD-442E-A8BC-565B1788778D}">
      <dgm:prSet custT="1"/>
      <dgm:spPr/>
      <dgm:t>
        <a:bodyPr/>
        <a:lstStyle/>
        <a:p>
          <a:r>
            <a:rPr lang="es-PY" sz="1400">
              <a:ln w="3175">
                <a:solidFill>
                  <a:schemeClr val="accent6">
                    <a:lumMod val="75000"/>
                  </a:schemeClr>
                </a:solidFill>
              </a:ln>
              <a:solidFill>
                <a:schemeClr val="tx1"/>
              </a:solidFill>
            </a:rPr>
            <a:t>Bajo nivel de integración del sistema comercial con otros sistemas.</a:t>
          </a:r>
          <a:endParaRPr lang="es-PY" sz="1400"/>
        </a:p>
      </dgm:t>
    </dgm:pt>
    <dgm:pt modelId="{643AADC9-1C40-4CF0-9AB6-FED6A5D54DA2}" type="parTrans" cxnId="{C2405C5A-1022-4651-A2C3-AAE71E0E1E35}">
      <dgm:prSet/>
      <dgm:spPr/>
      <dgm:t>
        <a:bodyPr/>
        <a:lstStyle/>
        <a:p>
          <a:endParaRPr lang="es-PY" sz="2400"/>
        </a:p>
      </dgm:t>
    </dgm:pt>
    <dgm:pt modelId="{59DC0589-3260-4CE4-99EE-F6F522BB56E1}" type="sibTrans" cxnId="{C2405C5A-1022-4651-A2C3-AAE71E0E1E35}">
      <dgm:prSet/>
      <dgm:spPr/>
      <dgm:t>
        <a:bodyPr/>
        <a:lstStyle/>
        <a:p>
          <a:endParaRPr lang="es-PY" sz="2400"/>
        </a:p>
      </dgm:t>
    </dgm:pt>
    <dgm:pt modelId="{33901585-FBE4-4368-953C-21DC2C881841}" type="pres">
      <dgm:prSet presAssocID="{6A9B7A25-9546-4D73-AE0C-E15D2ECB3E79}" presName="linearFlow" presStyleCnt="0">
        <dgm:presLayoutVars>
          <dgm:dir/>
          <dgm:animLvl val="lvl"/>
          <dgm:resizeHandles val="exact"/>
        </dgm:presLayoutVars>
      </dgm:prSet>
      <dgm:spPr/>
      <dgm:t>
        <a:bodyPr/>
        <a:lstStyle/>
        <a:p>
          <a:endParaRPr lang="es-ES"/>
        </a:p>
      </dgm:t>
    </dgm:pt>
    <dgm:pt modelId="{B6AA3D62-29A4-4133-A0EF-44B5D088D883}" type="pres">
      <dgm:prSet presAssocID="{E59874A7-AD4F-4E9D-9837-8C2F271CD219}" presName="composite" presStyleCnt="0"/>
      <dgm:spPr/>
    </dgm:pt>
    <dgm:pt modelId="{B753764E-98BA-4375-B813-59D1796E0CDA}" type="pres">
      <dgm:prSet presAssocID="{E59874A7-AD4F-4E9D-9837-8C2F271CD219}" presName="parentText" presStyleLbl="alignNode1" presStyleIdx="0" presStyleCnt="4" custLinFactNeighborX="-2097">
        <dgm:presLayoutVars>
          <dgm:chMax val="1"/>
          <dgm:bulletEnabled val="1"/>
        </dgm:presLayoutVars>
      </dgm:prSet>
      <dgm:spPr/>
      <dgm:t>
        <a:bodyPr/>
        <a:lstStyle/>
        <a:p>
          <a:endParaRPr lang="es-ES"/>
        </a:p>
      </dgm:t>
    </dgm:pt>
    <dgm:pt modelId="{D41DFC81-D46B-4E4E-BA3E-C6983E4BC355}" type="pres">
      <dgm:prSet presAssocID="{E59874A7-AD4F-4E9D-9837-8C2F271CD219}" presName="descendantText" presStyleLbl="alignAcc1" presStyleIdx="0" presStyleCnt="4">
        <dgm:presLayoutVars>
          <dgm:bulletEnabled val="1"/>
        </dgm:presLayoutVars>
      </dgm:prSet>
      <dgm:spPr/>
      <dgm:t>
        <a:bodyPr/>
        <a:lstStyle/>
        <a:p>
          <a:endParaRPr lang="es-ES"/>
        </a:p>
      </dgm:t>
    </dgm:pt>
    <dgm:pt modelId="{EBC2C375-B0D6-4A24-AFE4-804B4D78A018}" type="pres">
      <dgm:prSet presAssocID="{01B75A30-BDC5-4B91-B6C8-418DE334ABA4}" presName="sp" presStyleCnt="0"/>
      <dgm:spPr/>
    </dgm:pt>
    <dgm:pt modelId="{E353359E-EA7F-4759-A6D2-C3F301334A44}" type="pres">
      <dgm:prSet presAssocID="{9585426B-8003-4A7D-8DE4-35E2C524374B}" presName="composite" presStyleCnt="0"/>
      <dgm:spPr/>
    </dgm:pt>
    <dgm:pt modelId="{C8219F73-D1FF-48AF-A3C4-CF2B1B3C6613}" type="pres">
      <dgm:prSet presAssocID="{9585426B-8003-4A7D-8DE4-35E2C524374B}" presName="parentText" presStyleLbl="alignNode1" presStyleIdx="1" presStyleCnt="4">
        <dgm:presLayoutVars>
          <dgm:chMax val="1"/>
          <dgm:bulletEnabled val="1"/>
        </dgm:presLayoutVars>
      </dgm:prSet>
      <dgm:spPr/>
      <dgm:t>
        <a:bodyPr/>
        <a:lstStyle/>
        <a:p>
          <a:endParaRPr lang="es-ES"/>
        </a:p>
      </dgm:t>
    </dgm:pt>
    <dgm:pt modelId="{12BE884A-1CB0-4F59-9E5C-4C568EDB61F2}" type="pres">
      <dgm:prSet presAssocID="{9585426B-8003-4A7D-8DE4-35E2C524374B}" presName="descendantText" presStyleLbl="alignAcc1" presStyleIdx="1" presStyleCnt="4">
        <dgm:presLayoutVars>
          <dgm:bulletEnabled val="1"/>
        </dgm:presLayoutVars>
      </dgm:prSet>
      <dgm:spPr/>
      <dgm:t>
        <a:bodyPr/>
        <a:lstStyle/>
        <a:p>
          <a:endParaRPr lang="es-ES"/>
        </a:p>
      </dgm:t>
    </dgm:pt>
    <dgm:pt modelId="{74521CE1-262F-4A59-B465-C68DDE2D83F7}" type="pres">
      <dgm:prSet presAssocID="{F773780C-7A91-47A7-82C5-0348B74858F8}" presName="sp" presStyleCnt="0"/>
      <dgm:spPr/>
    </dgm:pt>
    <dgm:pt modelId="{F7BA33BA-4778-4AA9-AFDD-19BC26E50DF8}" type="pres">
      <dgm:prSet presAssocID="{7C8E6466-5C27-4096-9925-E33520B29A24}" presName="composite" presStyleCnt="0"/>
      <dgm:spPr/>
    </dgm:pt>
    <dgm:pt modelId="{D808975F-64D6-44BE-AD10-328AAE5A60FA}" type="pres">
      <dgm:prSet presAssocID="{7C8E6466-5C27-4096-9925-E33520B29A24}" presName="parentText" presStyleLbl="alignNode1" presStyleIdx="2" presStyleCnt="4">
        <dgm:presLayoutVars>
          <dgm:chMax val="1"/>
          <dgm:bulletEnabled val="1"/>
        </dgm:presLayoutVars>
      </dgm:prSet>
      <dgm:spPr/>
      <dgm:t>
        <a:bodyPr/>
        <a:lstStyle/>
        <a:p>
          <a:endParaRPr lang="es-ES"/>
        </a:p>
      </dgm:t>
    </dgm:pt>
    <dgm:pt modelId="{A3296047-E415-41C3-A87B-1BEFFB6A41A8}" type="pres">
      <dgm:prSet presAssocID="{7C8E6466-5C27-4096-9925-E33520B29A24}" presName="descendantText" presStyleLbl="alignAcc1" presStyleIdx="2" presStyleCnt="4" custScaleY="110926">
        <dgm:presLayoutVars>
          <dgm:bulletEnabled val="1"/>
        </dgm:presLayoutVars>
      </dgm:prSet>
      <dgm:spPr/>
      <dgm:t>
        <a:bodyPr/>
        <a:lstStyle/>
        <a:p>
          <a:endParaRPr lang="es-ES"/>
        </a:p>
      </dgm:t>
    </dgm:pt>
    <dgm:pt modelId="{8CD40A2E-56E3-471A-B77C-E6BB8A7067FD}" type="pres">
      <dgm:prSet presAssocID="{2C4280AF-71BF-43E7-BD09-DE71C8AAF2EC}" presName="sp" presStyleCnt="0"/>
      <dgm:spPr/>
    </dgm:pt>
    <dgm:pt modelId="{D45913D2-9609-4DB4-95DA-3EECAB5CF0C3}" type="pres">
      <dgm:prSet presAssocID="{3B9A54CE-C74F-4F79-9900-54D7944B23EA}" presName="composite" presStyleCnt="0"/>
      <dgm:spPr/>
    </dgm:pt>
    <dgm:pt modelId="{BF15142C-2758-45FE-8F97-8793D50EFC87}" type="pres">
      <dgm:prSet presAssocID="{3B9A54CE-C74F-4F79-9900-54D7944B23EA}" presName="parentText" presStyleLbl="alignNode1" presStyleIdx="3" presStyleCnt="4">
        <dgm:presLayoutVars>
          <dgm:chMax val="1"/>
          <dgm:bulletEnabled val="1"/>
        </dgm:presLayoutVars>
      </dgm:prSet>
      <dgm:spPr/>
      <dgm:t>
        <a:bodyPr/>
        <a:lstStyle/>
        <a:p>
          <a:endParaRPr lang="es-ES"/>
        </a:p>
      </dgm:t>
    </dgm:pt>
    <dgm:pt modelId="{046F4355-52FA-4E3B-BCB4-B80086533350}" type="pres">
      <dgm:prSet presAssocID="{3B9A54CE-C74F-4F79-9900-54D7944B23EA}" presName="descendantText" presStyleLbl="alignAcc1" presStyleIdx="3" presStyleCnt="4">
        <dgm:presLayoutVars>
          <dgm:bulletEnabled val="1"/>
        </dgm:presLayoutVars>
      </dgm:prSet>
      <dgm:spPr/>
      <dgm:t>
        <a:bodyPr/>
        <a:lstStyle/>
        <a:p>
          <a:endParaRPr lang="es-ES"/>
        </a:p>
      </dgm:t>
    </dgm:pt>
  </dgm:ptLst>
  <dgm:cxnLst>
    <dgm:cxn modelId="{09CE0DA8-F145-4CE3-BE93-89DE249AA63F}" type="presOf" srcId="{F0FBDD34-7CCA-4180-89F7-B45D164E1EF6}" destId="{A3296047-E415-41C3-A87B-1BEFFB6A41A8}" srcOrd="0" destOrd="0" presId="urn:microsoft.com/office/officeart/2005/8/layout/chevron2"/>
    <dgm:cxn modelId="{02003D01-D8B5-43F8-95BC-43EEDA0AAD12}" type="presOf" srcId="{3AE449E8-C9AF-4F89-808A-22E1DFB89E0D}" destId="{046F4355-52FA-4E3B-BCB4-B80086533350}" srcOrd="0" destOrd="0" presId="urn:microsoft.com/office/officeart/2005/8/layout/chevron2"/>
    <dgm:cxn modelId="{85BB68EB-A54B-4097-865A-5F00CA22F4A9}" type="presOf" srcId="{3B9A54CE-C74F-4F79-9900-54D7944B23EA}" destId="{BF15142C-2758-45FE-8F97-8793D50EFC87}" srcOrd="0" destOrd="0" presId="urn:microsoft.com/office/officeart/2005/8/layout/chevron2"/>
    <dgm:cxn modelId="{52FE1BBA-A834-40FF-BCEB-A0EA4C63B4F6}" type="presOf" srcId="{37FFBDC7-CABD-442E-A8BC-565B1788778D}" destId="{12BE884A-1CB0-4F59-9E5C-4C568EDB61F2}" srcOrd="0" destOrd="0" presId="urn:microsoft.com/office/officeart/2005/8/layout/chevron2"/>
    <dgm:cxn modelId="{B0DD72F9-BA4A-4091-BED9-EA16D910B9F3}" type="presOf" srcId="{6A9B7A25-9546-4D73-AE0C-E15D2ECB3E79}" destId="{33901585-FBE4-4368-953C-21DC2C881841}" srcOrd="0" destOrd="0" presId="urn:microsoft.com/office/officeart/2005/8/layout/chevron2"/>
    <dgm:cxn modelId="{5D8383B9-6660-4DA3-A9F4-F5210933A444}" srcId="{6A9B7A25-9546-4D73-AE0C-E15D2ECB3E79}" destId="{7C8E6466-5C27-4096-9925-E33520B29A24}" srcOrd="2" destOrd="0" parTransId="{C7B9A87C-1BD4-49AD-AF73-A685F0314F13}" sibTransId="{2C4280AF-71BF-43E7-BD09-DE71C8AAF2EC}"/>
    <dgm:cxn modelId="{9FF45F1E-6FA8-4687-800D-05FC3B5289BA}" type="presOf" srcId="{E59874A7-AD4F-4E9D-9837-8C2F271CD219}" destId="{B753764E-98BA-4375-B813-59D1796E0CDA}" srcOrd="0" destOrd="0" presId="urn:microsoft.com/office/officeart/2005/8/layout/chevron2"/>
    <dgm:cxn modelId="{B2606A9F-CCF9-4B11-90CC-25CDF8EDA5CC}" srcId="{7C8E6466-5C27-4096-9925-E33520B29A24}" destId="{F0FBDD34-7CCA-4180-89F7-B45D164E1EF6}" srcOrd="0" destOrd="0" parTransId="{0BB8DA68-DE9E-4543-A985-E07BA77BA3AE}" sibTransId="{7C098629-0CD6-482D-BFB8-A4472FB6F70D}"/>
    <dgm:cxn modelId="{5C9BFEA7-AAA5-4EF4-AA4F-444D3DF4B422}" type="presOf" srcId="{7C8E6466-5C27-4096-9925-E33520B29A24}" destId="{D808975F-64D6-44BE-AD10-328AAE5A60FA}" srcOrd="0" destOrd="0" presId="urn:microsoft.com/office/officeart/2005/8/layout/chevron2"/>
    <dgm:cxn modelId="{C2405C5A-1022-4651-A2C3-AAE71E0E1E35}" srcId="{9585426B-8003-4A7D-8DE4-35E2C524374B}" destId="{37FFBDC7-CABD-442E-A8BC-565B1788778D}" srcOrd="0" destOrd="0" parTransId="{643AADC9-1C40-4CF0-9AB6-FED6A5D54DA2}" sibTransId="{59DC0589-3260-4CE4-99EE-F6F522BB56E1}"/>
    <dgm:cxn modelId="{0AE3E929-2CAD-45FA-A988-765335F9672B}" type="presOf" srcId="{9585426B-8003-4A7D-8DE4-35E2C524374B}" destId="{C8219F73-D1FF-48AF-A3C4-CF2B1B3C6613}" srcOrd="0" destOrd="0" presId="urn:microsoft.com/office/officeart/2005/8/layout/chevron2"/>
    <dgm:cxn modelId="{F2CF2B43-9297-41EB-8ACF-530FAB125F43}" srcId="{E59874A7-AD4F-4E9D-9837-8C2F271CD219}" destId="{B4B13A24-A80C-423F-8814-A267634DCE88}" srcOrd="0" destOrd="0" parTransId="{7FFE9A35-3324-450A-A9FF-66A853BBA426}" sibTransId="{31A6284C-7045-4A4F-910A-95C7A31412FB}"/>
    <dgm:cxn modelId="{AB9CF005-11A4-472D-9CD0-C29E004D5A25}" type="presOf" srcId="{B4B13A24-A80C-423F-8814-A267634DCE88}" destId="{D41DFC81-D46B-4E4E-BA3E-C6983E4BC355}" srcOrd="0" destOrd="0" presId="urn:microsoft.com/office/officeart/2005/8/layout/chevron2"/>
    <dgm:cxn modelId="{F23D717B-08FD-4E38-AECF-070C51769D4F}" srcId="{3B9A54CE-C74F-4F79-9900-54D7944B23EA}" destId="{3AE449E8-C9AF-4F89-808A-22E1DFB89E0D}" srcOrd="0" destOrd="0" parTransId="{F3BA293A-BFCD-446B-9115-B0D2A5A3AD6A}" sibTransId="{DD292A48-1D20-4352-9F83-81C2C70EE611}"/>
    <dgm:cxn modelId="{1C680380-826D-466E-AA52-A6D399EC9E87}" srcId="{6A9B7A25-9546-4D73-AE0C-E15D2ECB3E79}" destId="{9585426B-8003-4A7D-8DE4-35E2C524374B}" srcOrd="1" destOrd="0" parTransId="{93F982DC-EA5B-4BB8-80A6-5C3F6ADD2C88}" sibTransId="{F773780C-7A91-47A7-82C5-0348B74858F8}"/>
    <dgm:cxn modelId="{E72763E2-9FB0-4D96-8C6E-2C0414DAA83D}" srcId="{6A9B7A25-9546-4D73-AE0C-E15D2ECB3E79}" destId="{3B9A54CE-C74F-4F79-9900-54D7944B23EA}" srcOrd="3" destOrd="0" parTransId="{886C2456-109A-4F1B-85C6-360F35BFD1E3}" sibTransId="{B7D5726C-5D2C-4408-9F88-03F93BB4863A}"/>
    <dgm:cxn modelId="{EDE8DCF5-6C5A-41B2-B572-93576DE82FF5}" srcId="{6A9B7A25-9546-4D73-AE0C-E15D2ECB3E79}" destId="{E59874A7-AD4F-4E9D-9837-8C2F271CD219}" srcOrd="0" destOrd="0" parTransId="{CB6C493B-259E-4BA8-805D-4429759B43BB}" sibTransId="{01B75A30-BDC5-4B91-B6C8-418DE334ABA4}"/>
    <dgm:cxn modelId="{C03C5D9A-BEEF-45A8-9BF6-9F420BA382A8}" type="presParOf" srcId="{33901585-FBE4-4368-953C-21DC2C881841}" destId="{B6AA3D62-29A4-4133-A0EF-44B5D088D883}" srcOrd="0" destOrd="0" presId="urn:microsoft.com/office/officeart/2005/8/layout/chevron2"/>
    <dgm:cxn modelId="{C9739ED7-B794-407F-AA8A-8E07D67C7D3A}" type="presParOf" srcId="{B6AA3D62-29A4-4133-A0EF-44B5D088D883}" destId="{B753764E-98BA-4375-B813-59D1796E0CDA}" srcOrd="0" destOrd="0" presId="urn:microsoft.com/office/officeart/2005/8/layout/chevron2"/>
    <dgm:cxn modelId="{C951C370-2DA1-40F9-A9AC-25F257BD005E}" type="presParOf" srcId="{B6AA3D62-29A4-4133-A0EF-44B5D088D883}" destId="{D41DFC81-D46B-4E4E-BA3E-C6983E4BC355}" srcOrd="1" destOrd="0" presId="urn:microsoft.com/office/officeart/2005/8/layout/chevron2"/>
    <dgm:cxn modelId="{A9E28F0B-FD63-41E9-9F09-5B1DA17A6E66}" type="presParOf" srcId="{33901585-FBE4-4368-953C-21DC2C881841}" destId="{EBC2C375-B0D6-4A24-AFE4-804B4D78A018}" srcOrd="1" destOrd="0" presId="urn:microsoft.com/office/officeart/2005/8/layout/chevron2"/>
    <dgm:cxn modelId="{2A273C1F-1A7B-46E7-8CE5-1D25F9997033}" type="presParOf" srcId="{33901585-FBE4-4368-953C-21DC2C881841}" destId="{E353359E-EA7F-4759-A6D2-C3F301334A44}" srcOrd="2" destOrd="0" presId="urn:microsoft.com/office/officeart/2005/8/layout/chevron2"/>
    <dgm:cxn modelId="{DD6C203B-182A-4612-8549-275815EB8F7E}" type="presParOf" srcId="{E353359E-EA7F-4759-A6D2-C3F301334A44}" destId="{C8219F73-D1FF-48AF-A3C4-CF2B1B3C6613}" srcOrd="0" destOrd="0" presId="urn:microsoft.com/office/officeart/2005/8/layout/chevron2"/>
    <dgm:cxn modelId="{48DCE2E8-2A85-40C8-B5C8-86029505801D}" type="presParOf" srcId="{E353359E-EA7F-4759-A6D2-C3F301334A44}" destId="{12BE884A-1CB0-4F59-9E5C-4C568EDB61F2}" srcOrd="1" destOrd="0" presId="urn:microsoft.com/office/officeart/2005/8/layout/chevron2"/>
    <dgm:cxn modelId="{6FBE5EFE-6441-4F67-B25C-8040FAD82F12}" type="presParOf" srcId="{33901585-FBE4-4368-953C-21DC2C881841}" destId="{74521CE1-262F-4A59-B465-C68DDE2D83F7}" srcOrd="3" destOrd="0" presId="urn:microsoft.com/office/officeart/2005/8/layout/chevron2"/>
    <dgm:cxn modelId="{8D78FD62-21FA-4A3D-935F-4F39AF93E369}" type="presParOf" srcId="{33901585-FBE4-4368-953C-21DC2C881841}" destId="{F7BA33BA-4778-4AA9-AFDD-19BC26E50DF8}" srcOrd="4" destOrd="0" presId="urn:microsoft.com/office/officeart/2005/8/layout/chevron2"/>
    <dgm:cxn modelId="{14D5131F-F28A-414C-A399-FF71469CE09C}" type="presParOf" srcId="{F7BA33BA-4778-4AA9-AFDD-19BC26E50DF8}" destId="{D808975F-64D6-44BE-AD10-328AAE5A60FA}" srcOrd="0" destOrd="0" presId="urn:microsoft.com/office/officeart/2005/8/layout/chevron2"/>
    <dgm:cxn modelId="{A6112814-BC34-460B-8511-3D6FC4B46EA1}" type="presParOf" srcId="{F7BA33BA-4778-4AA9-AFDD-19BC26E50DF8}" destId="{A3296047-E415-41C3-A87B-1BEFFB6A41A8}" srcOrd="1" destOrd="0" presId="urn:microsoft.com/office/officeart/2005/8/layout/chevron2"/>
    <dgm:cxn modelId="{829758DE-C92C-4635-AA66-C0F9B7D04561}" type="presParOf" srcId="{33901585-FBE4-4368-953C-21DC2C881841}" destId="{8CD40A2E-56E3-471A-B77C-E6BB8A7067FD}" srcOrd="5" destOrd="0" presId="urn:microsoft.com/office/officeart/2005/8/layout/chevron2"/>
    <dgm:cxn modelId="{2AE10B10-AA88-428C-AE09-B716B7C1DF6E}" type="presParOf" srcId="{33901585-FBE4-4368-953C-21DC2C881841}" destId="{D45913D2-9609-4DB4-95DA-3EECAB5CF0C3}" srcOrd="6" destOrd="0" presId="urn:microsoft.com/office/officeart/2005/8/layout/chevron2"/>
    <dgm:cxn modelId="{DCE508B0-D34D-4678-B9A1-E01A36C0A4B6}" type="presParOf" srcId="{D45913D2-9609-4DB4-95DA-3EECAB5CF0C3}" destId="{BF15142C-2758-45FE-8F97-8793D50EFC87}" srcOrd="0" destOrd="0" presId="urn:microsoft.com/office/officeart/2005/8/layout/chevron2"/>
    <dgm:cxn modelId="{730EF31D-F9BF-4084-97D2-81B99458034C}" type="presParOf" srcId="{D45913D2-9609-4DB4-95DA-3EECAB5CF0C3}" destId="{046F4355-52FA-4E3B-BCB4-B80086533350}"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A9B7A25-9546-4D73-AE0C-E15D2ECB3E79}"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s-PY"/>
        </a:p>
      </dgm:t>
    </dgm:pt>
    <dgm:pt modelId="{E59874A7-AD4F-4E9D-9837-8C2F271CD219}">
      <dgm:prSet phldrT="[Texto]"/>
      <dgm:spPr/>
      <dgm:t>
        <a:bodyPr/>
        <a:lstStyle/>
        <a:p>
          <a:r>
            <a:rPr lang="es-ES"/>
            <a:t>1</a:t>
          </a:r>
          <a:endParaRPr lang="es-PY"/>
        </a:p>
      </dgm:t>
    </dgm:pt>
    <dgm:pt modelId="{CB6C493B-259E-4BA8-805D-4429759B43BB}" type="parTrans" cxnId="{EDE8DCF5-6C5A-41B2-B572-93576DE82FF5}">
      <dgm:prSet/>
      <dgm:spPr/>
      <dgm:t>
        <a:bodyPr/>
        <a:lstStyle/>
        <a:p>
          <a:endParaRPr lang="es-PY"/>
        </a:p>
      </dgm:t>
    </dgm:pt>
    <dgm:pt modelId="{01B75A30-BDC5-4B91-B6C8-418DE334ABA4}" type="sibTrans" cxnId="{EDE8DCF5-6C5A-41B2-B572-93576DE82FF5}">
      <dgm:prSet/>
      <dgm:spPr/>
      <dgm:t>
        <a:bodyPr/>
        <a:lstStyle/>
        <a:p>
          <a:endParaRPr lang="es-PY"/>
        </a:p>
      </dgm:t>
    </dgm:pt>
    <dgm:pt modelId="{B4B13A24-A80C-423F-8814-A267634DCE88}">
      <dgm:prSet phldrT="[Texto]"/>
      <dgm:spPr/>
      <dgm:t>
        <a:bodyPr/>
        <a:lstStyle/>
        <a:p>
          <a:r>
            <a:rPr lang="es-PY" b="1">
              <a:latin typeface="Montserrat"/>
              <a:ea typeface="Montserrat"/>
              <a:cs typeface="Montserrat"/>
              <a:sym typeface="Montserrat"/>
            </a:rPr>
            <a:t>Comunicación y productos comerciales</a:t>
          </a:r>
          <a:endParaRPr lang="es-PY"/>
        </a:p>
      </dgm:t>
    </dgm:pt>
    <dgm:pt modelId="{7FFE9A35-3324-450A-A9FF-66A853BBA426}" type="parTrans" cxnId="{F2CF2B43-9297-41EB-8ACF-530FAB125F43}">
      <dgm:prSet/>
      <dgm:spPr/>
      <dgm:t>
        <a:bodyPr/>
        <a:lstStyle/>
        <a:p>
          <a:endParaRPr lang="es-PY"/>
        </a:p>
      </dgm:t>
    </dgm:pt>
    <dgm:pt modelId="{31A6284C-7045-4A4F-910A-95C7A31412FB}" type="sibTrans" cxnId="{F2CF2B43-9297-41EB-8ACF-530FAB125F43}">
      <dgm:prSet/>
      <dgm:spPr/>
      <dgm:t>
        <a:bodyPr/>
        <a:lstStyle/>
        <a:p>
          <a:endParaRPr lang="es-PY"/>
        </a:p>
      </dgm:t>
    </dgm:pt>
    <dgm:pt modelId="{9585426B-8003-4A7D-8DE4-35E2C524374B}">
      <dgm:prSet phldrT="[Texto]"/>
      <dgm:spPr/>
      <dgm:t>
        <a:bodyPr/>
        <a:lstStyle/>
        <a:p>
          <a:r>
            <a:rPr lang="es-ES"/>
            <a:t>2</a:t>
          </a:r>
          <a:endParaRPr lang="es-PY"/>
        </a:p>
      </dgm:t>
    </dgm:pt>
    <dgm:pt modelId="{93F982DC-EA5B-4BB8-80A6-5C3F6ADD2C88}" type="parTrans" cxnId="{1C680380-826D-466E-AA52-A6D399EC9E87}">
      <dgm:prSet/>
      <dgm:spPr/>
      <dgm:t>
        <a:bodyPr/>
        <a:lstStyle/>
        <a:p>
          <a:endParaRPr lang="es-PY"/>
        </a:p>
      </dgm:t>
    </dgm:pt>
    <dgm:pt modelId="{F773780C-7A91-47A7-82C5-0348B74858F8}" type="sibTrans" cxnId="{1C680380-826D-466E-AA52-A6D399EC9E87}">
      <dgm:prSet/>
      <dgm:spPr/>
      <dgm:t>
        <a:bodyPr/>
        <a:lstStyle/>
        <a:p>
          <a:endParaRPr lang="es-PY"/>
        </a:p>
      </dgm:t>
    </dgm:pt>
    <dgm:pt modelId="{F0FBDD34-7CCA-4180-89F7-B45D164E1EF6}">
      <dgm:prSet phldrT="[Texto]"/>
      <dgm:spPr/>
      <dgm:t>
        <a:bodyPr/>
        <a:lstStyle/>
        <a:p>
          <a:r>
            <a:rPr lang="es-PY" b="1">
              <a:latin typeface="Montserrat"/>
              <a:ea typeface="Montserrat"/>
              <a:cs typeface="Montserrat"/>
              <a:sym typeface="Montserrat"/>
            </a:rPr>
            <a:t>Petición de servicios y contratación</a:t>
          </a:r>
          <a:endParaRPr lang="es-PY"/>
        </a:p>
      </dgm:t>
    </dgm:pt>
    <dgm:pt modelId="{0BB8DA68-DE9E-4543-A985-E07BA77BA3AE}" type="parTrans" cxnId="{B2606A9F-CCF9-4B11-90CC-25CDF8EDA5CC}">
      <dgm:prSet/>
      <dgm:spPr/>
      <dgm:t>
        <a:bodyPr/>
        <a:lstStyle/>
        <a:p>
          <a:endParaRPr lang="es-PY"/>
        </a:p>
      </dgm:t>
    </dgm:pt>
    <dgm:pt modelId="{7C098629-0CD6-482D-BFB8-A4472FB6F70D}" type="sibTrans" cxnId="{B2606A9F-CCF9-4B11-90CC-25CDF8EDA5CC}">
      <dgm:prSet/>
      <dgm:spPr/>
      <dgm:t>
        <a:bodyPr/>
        <a:lstStyle/>
        <a:p>
          <a:endParaRPr lang="es-PY"/>
        </a:p>
      </dgm:t>
    </dgm:pt>
    <dgm:pt modelId="{3B9A54CE-C74F-4F79-9900-54D7944B23EA}">
      <dgm:prSet phldrT="[Texto]"/>
      <dgm:spPr/>
      <dgm:t>
        <a:bodyPr/>
        <a:lstStyle/>
        <a:p>
          <a:r>
            <a:rPr lang="es-ES"/>
            <a:t>3</a:t>
          </a:r>
          <a:endParaRPr lang="es-PY"/>
        </a:p>
      </dgm:t>
    </dgm:pt>
    <dgm:pt modelId="{886C2456-109A-4F1B-85C6-360F35BFD1E3}" type="parTrans" cxnId="{E72763E2-9FB0-4D96-8C6E-2C0414DAA83D}">
      <dgm:prSet/>
      <dgm:spPr/>
      <dgm:t>
        <a:bodyPr/>
        <a:lstStyle/>
        <a:p>
          <a:endParaRPr lang="es-PY"/>
        </a:p>
      </dgm:t>
    </dgm:pt>
    <dgm:pt modelId="{B7D5726C-5D2C-4408-9F88-03F93BB4863A}" type="sibTrans" cxnId="{E72763E2-9FB0-4D96-8C6E-2C0414DAA83D}">
      <dgm:prSet/>
      <dgm:spPr/>
      <dgm:t>
        <a:bodyPr/>
        <a:lstStyle/>
        <a:p>
          <a:endParaRPr lang="es-PY"/>
        </a:p>
      </dgm:t>
    </dgm:pt>
    <dgm:pt modelId="{3AE449E8-C9AF-4F89-808A-22E1DFB89E0D}">
      <dgm:prSet phldrT="[Texto]"/>
      <dgm:spPr/>
      <dgm:t>
        <a:bodyPr/>
        <a:lstStyle/>
        <a:p>
          <a:r>
            <a:rPr lang="es-PY" b="1">
              <a:latin typeface="Montserrat"/>
              <a:ea typeface="Montserrat"/>
              <a:cs typeface="Montserrat"/>
              <a:sym typeface="Montserrat"/>
            </a:rPr>
            <a:t>Cobranza y gestión de deuda</a:t>
          </a:r>
          <a:endParaRPr lang="es-PY"/>
        </a:p>
      </dgm:t>
    </dgm:pt>
    <dgm:pt modelId="{F3BA293A-BFCD-446B-9115-B0D2A5A3AD6A}" type="parTrans" cxnId="{F23D717B-08FD-4E38-AECF-070C51769D4F}">
      <dgm:prSet/>
      <dgm:spPr/>
      <dgm:t>
        <a:bodyPr/>
        <a:lstStyle/>
        <a:p>
          <a:endParaRPr lang="es-PY"/>
        </a:p>
      </dgm:t>
    </dgm:pt>
    <dgm:pt modelId="{DD292A48-1D20-4352-9F83-81C2C70EE611}" type="sibTrans" cxnId="{F23D717B-08FD-4E38-AECF-070C51769D4F}">
      <dgm:prSet/>
      <dgm:spPr/>
      <dgm:t>
        <a:bodyPr/>
        <a:lstStyle/>
        <a:p>
          <a:endParaRPr lang="es-PY"/>
        </a:p>
      </dgm:t>
    </dgm:pt>
    <dgm:pt modelId="{3F36DA07-B058-4080-97E8-523FC735D02C}">
      <dgm:prSet phldrT="[Texto]"/>
      <dgm:spPr/>
      <dgm:t>
        <a:bodyPr/>
        <a:lstStyle/>
        <a:p>
          <a:r>
            <a:rPr lang="es-ES"/>
            <a:t>5</a:t>
          </a:r>
          <a:endParaRPr lang="es-PY"/>
        </a:p>
      </dgm:t>
    </dgm:pt>
    <dgm:pt modelId="{46F40091-F7B2-47AC-B983-105C50D40B8E}" type="parTrans" cxnId="{BE34D6A1-8341-4D1B-B035-A22F1CB45768}">
      <dgm:prSet/>
      <dgm:spPr/>
      <dgm:t>
        <a:bodyPr/>
        <a:lstStyle/>
        <a:p>
          <a:endParaRPr lang="es-PY"/>
        </a:p>
      </dgm:t>
    </dgm:pt>
    <dgm:pt modelId="{07063D5F-BA24-402D-9DB5-CD4857008E28}" type="sibTrans" cxnId="{BE34D6A1-8341-4D1B-B035-A22F1CB45768}">
      <dgm:prSet/>
      <dgm:spPr/>
      <dgm:t>
        <a:bodyPr/>
        <a:lstStyle/>
        <a:p>
          <a:endParaRPr lang="es-PY"/>
        </a:p>
      </dgm:t>
    </dgm:pt>
    <dgm:pt modelId="{AC110961-4DBB-4FD0-BF2F-5268A1B675B9}">
      <dgm:prSet phldrT="[Texto]"/>
      <dgm:spPr/>
      <dgm:t>
        <a:bodyPr/>
        <a:lstStyle/>
        <a:p>
          <a:r>
            <a:rPr lang="es-ES"/>
            <a:t>4</a:t>
          </a:r>
          <a:endParaRPr lang="es-PY"/>
        </a:p>
      </dgm:t>
    </dgm:pt>
    <dgm:pt modelId="{D3DCB09D-D0BF-43C4-85D7-54EC277C3F59}" type="parTrans" cxnId="{F2690B41-B493-4C55-AA77-4826A5D36843}">
      <dgm:prSet/>
      <dgm:spPr/>
      <dgm:t>
        <a:bodyPr/>
        <a:lstStyle/>
        <a:p>
          <a:endParaRPr lang="es-PY"/>
        </a:p>
      </dgm:t>
    </dgm:pt>
    <dgm:pt modelId="{9B35978D-52CF-45BE-8C46-78800F4469AD}" type="sibTrans" cxnId="{F2690B41-B493-4C55-AA77-4826A5D36843}">
      <dgm:prSet/>
      <dgm:spPr/>
      <dgm:t>
        <a:bodyPr/>
        <a:lstStyle/>
        <a:p>
          <a:endParaRPr lang="es-PY"/>
        </a:p>
      </dgm:t>
    </dgm:pt>
    <dgm:pt modelId="{0CEDFCEF-7097-496A-AB94-72E9E6D48A13}">
      <dgm:prSet phldrT="[Texto]"/>
      <dgm:spPr/>
      <dgm:t>
        <a:bodyPr/>
        <a:lstStyle/>
        <a:p>
          <a:r>
            <a:rPr lang="es-PY" b="1">
              <a:latin typeface="Montserrat"/>
              <a:ea typeface="Montserrat"/>
              <a:cs typeface="Montserrat"/>
              <a:sym typeface="Montserrat"/>
            </a:rPr>
            <a:t>Lectura de medidores</a:t>
          </a:r>
          <a:endParaRPr lang="es-PY"/>
        </a:p>
      </dgm:t>
    </dgm:pt>
    <dgm:pt modelId="{69274E91-8191-4069-9F85-DD73B1F807DE}" type="parTrans" cxnId="{6CBF9791-1B9F-49B7-9016-8A2CB0CBFA77}">
      <dgm:prSet/>
      <dgm:spPr/>
      <dgm:t>
        <a:bodyPr/>
        <a:lstStyle/>
        <a:p>
          <a:endParaRPr lang="es-PY"/>
        </a:p>
      </dgm:t>
    </dgm:pt>
    <dgm:pt modelId="{6E1CB527-34F0-4B83-B62C-6355A729129D}" type="sibTrans" cxnId="{6CBF9791-1B9F-49B7-9016-8A2CB0CBFA77}">
      <dgm:prSet/>
      <dgm:spPr/>
      <dgm:t>
        <a:bodyPr/>
        <a:lstStyle/>
        <a:p>
          <a:endParaRPr lang="es-PY"/>
        </a:p>
      </dgm:t>
    </dgm:pt>
    <dgm:pt modelId="{9390C248-F5EE-4B57-AB4F-D9D94A569ABD}">
      <dgm:prSet/>
      <dgm:spPr/>
      <dgm:t>
        <a:bodyPr/>
        <a:lstStyle/>
        <a:p>
          <a:r>
            <a:rPr lang="es-PY" b="1">
              <a:latin typeface="Montserrat"/>
              <a:ea typeface="Montserrat"/>
              <a:cs typeface="Montserrat"/>
              <a:sym typeface="Montserrat"/>
            </a:rPr>
            <a:t>Facturación</a:t>
          </a:r>
          <a:endParaRPr lang="es-PY"/>
        </a:p>
      </dgm:t>
    </dgm:pt>
    <dgm:pt modelId="{306990F7-C680-41E2-A91C-B885DF413729}" type="parTrans" cxnId="{9BD63B87-925C-4E79-88BE-ABDC55BB9D40}">
      <dgm:prSet/>
      <dgm:spPr/>
      <dgm:t>
        <a:bodyPr/>
        <a:lstStyle/>
        <a:p>
          <a:endParaRPr lang="es-PY"/>
        </a:p>
      </dgm:t>
    </dgm:pt>
    <dgm:pt modelId="{0977C097-580C-473C-9ECF-0EFF832DC03B}" type="sibTrans" cxnId="{9BD63B87-925C-4E79-88BE-ABDC55BB9D40}">
      <dgm:prSet/>
      <dgm:spPr/>
      <dgm:t>
        <a:bodyPr/>
        <a:lstStyle/>
        <a:p>
          <a:endParaRPr lang="es-PY"/>
        </a:p>
      </dgm:t>
    </dgm:pt>
    <dgm:pt modelId="{33901585-FBE4-4368-953C-21DC2C881841}" type="pres">
      <dgm:prSet presAssocID="{6A9B7A25-9546-4D73-AE0C-E15D2ECB3E79}" presName="linearFlow" presStyleCnt="0">
        <dgm:presLayoutVars>
          <dgm:dir/>
          <dgm:animLvl val="lvl"/>
          <dgm:resizeHandles val="exact"/>
        </dgm:presLayoutVars>
      </dgm:prSet>
      <dgm:spPr/>
      <dgm:t>
        <a:bodyPr/>
        <a:lstStyle/>
        <a:p>
          <a:endParaRPr lang="es-ES"/>
        </a:p>
      </dgm:t>
    </dgm:pt>
    <dgm:pt modelId="{B6AA3D62-29A4-4133-A0EF-44B5D088D883}" type="pres">
      <dgm:prSet presAssocID="{E59874A7-AD4F-4E9D-9837-8C2F271CD219}" presName="composite" presStyleCnt="0"/>
      <dgm:spPr/>
    </dgm:pt>
    <dgm:pt modelId="{B753764E-98BA-4375-B813-59D1796E0CDA}" type="pres">
      <dgm:prSet presAssocID="{E59874A7-AD4F-4E9D-9837-8C2F271CD219}" presName="parentText" presStyleLbl="alignNode1" presStyleIdx="0" presStyleCnt="5">
        <dgm:presLayoutVars>
          <dgm:chMax val="1"/>
          <dgm:bulletEnabled val="1"/>
        </dgm:presLayoutVars>
      </dgm:prSet>
      <dgm:spPr/>
      <dgm:t>
        <a:bodyPr/>
        <a:lstStyle/>
        <a:p>
          <a:endParaRPr lang="es-ES"/>
        </a:p>
      </dgm:t>
    </dgm:pt>
    <dgm:pt modelId="{D41DFC81-D46B-4E4E-BA3E-C6983E4BC355}" type="pres">
      <dgm:prSet presAssocID="{E59874A7-AD4F-4E9D-9837-8C2F271CD219}" presName="descendantText" presStyleLbl="alignAcc1" presStyleIdx="0" presStyleCnt="5">
        <dgm:presLayoutVars>
          <dgm:bulletEnabled val="1"/>
        </dgm:presLayoutVars>
      </dgm:prSet>
      <dgm:spPr/>
      <dgm:t>
        <a:bodyPr/>
        <a:lstStyle/>
        <a:p>
          <a:endParaRPr lang="es-ES"/>
        </a:p>
      </dgm:t>
    </dgm:pt>
    <dgm:pt modelId="{EBC2C375-B0D6-4A24-AFE4-804B4D78A018}" type="pres">
      <dgm:prSet presAssocID="{01B75A30-BDC5-4B91-B6C8-418DE334ABA4}" presName="sp" presStyleCnt="0"/>
      <dgm:spPr/>
    </dgm:pt>
    <dgm:pt modelId="{E353359E-EA7F-4759-A6D2-C3F301334A44}" type="pres">
      <dgm:prSet presAssocID="{9585426B-8003-4A7D-8DE4-35E2C524374B}" presName="composite" presStyleCnt="0"/>
      <dgm:spPr/>
    </dgm:pt>
    <dgm:pt modelId="{C8219F73-D1FF-48AF-A3C4-CF2B1B3C6613}" type="pres">
      <dgm:prSet presAssocID="{9585426B-8003-4A7D-8DE4-35E2C524374B}" presName="parentText" presStyleLbl="alignNode1" presStyleIdx="1" presStyleCnt="5">
        <dgm:presLayoutVars>
          <dgm:chMax val="1"/>
          <dgm:bulletEnabled val="1"/>
        </dgm:presLayoutVars>
      </dgm:prSet>
      <dgm:spPr/>
      <dgm:t>
        <a:bodyPr/>
        <a:lstStyle/>
        <a:p>
          <a:endParaRPr lang="es-ES"/>
        </a:p>
      </dgm:t>
    </dgm:pt>
    <dgm:pt modelId="{12BE884A-1CB0-4F59-9E5C-4C568EDB61F2}" type="pres">
      <dgm:prSet presAssocID="{9585426B-8003-4A7D-8DE4-35E2C524374B}" presName="descendantText" presStyleLbl="alignAcc1" presStyleIdx="1" presStyleCnt="5">
        <dgm:presLayoutVars>
          <dgm:bulletEnabled val="1"/>
        </dgm:presLayoutVars>
      </dgm:prSet>
      <dgm:spPr/>
      <dgm:t>
        <a:bodyPr/>
        <a:lstStyle/>
        <a:p>
          <a:endParaRPr lang="es-ES"/>
        </a:p>
      </dgm:t>
    </dgm:pt>
    <dgm:pt modelId="{74521CE1-262F-4A59-B465-C68DDE2D83F7}" type="pres">
      <dgm:prSet presAssocID="{F773780C-7A91-47A7-82C5-0348B74858F8}" presName="sp" presStyleCnt="0"/>
      <dgm:spPr/>
    </dgm:pt>
    <dgm:pt modelId="{D45913D2-9609-4DB4-95DA-3EECAB5CF0C3}" type="pres">
      <dgm:prSet presAssocID="{3B9A54CE-C74F-4F79-9900-54D7944B23EA}" presName="composite" presStyleCnt="0"/>
      <dgm:spPr/>
    </dgm:pt>
    <dgm:pt modelId="{BF15142C-2758-45FE-8F97-8793D50EFC87}" type="pres">
      <dgm:prSet presAssocID="{3B9A54CE-C74F-4F79-9900-54D7944B23EA}" presName="parentText" presStyleLbl="alignNode1" presStyleIdx="2" presStyleCnt="5">
        <dgm:presLayoutVars>
          <dgm:chMax val="1"/>
          <dgm:bulletEnabled val="1"/>
        </dgm:presLayoutVars>
      </dgm:prSet>
      <dgm:spPr/>
      <dgm:t>
        <a:bodyPr/>
        <a:lstStyle/>
        <a:p>
          <a:endParaRPr lang="es-ES"/>
        </a:p>
      </dgm:t>
    </dgm:pt>
    <dgm:pt modelId="{046F4355-52FA-4E3B-BCB4-B80086533350}" type="pres">
      <dgm:prSet presAssocID="{3B9A54CE-C74F-4F79-9900-54D7944B23EA}" presName="descendantText" presStyleLbl="alignAcc1" presStyleIdx="2" presStyleCnt="5">
        <dgm:presLayoutVars>
          <dgm:bulletEnabled val="1"/>
        </dgm:presLayoutVars>
      </dgm:prSet>
      <dgm:spPr/>
      <dgm:t>
        <a:bodyPr/>
        <a:lstStyle/>
        <a:p>
          <a:endParaRPr lang="es-ES"/>
        </a:p>
      </dgm:t>
    </dgm:pt>
    <dgm:pt modelId="{9BA8FC66-99B8-45C2-B662-3A22ADA9A216}" type="pres">
      <dgm:prSet presAssocID="{B7D5726C-5D2C-4408-9F88-03F93BB4863A}" presName="sp" presStyleCnt="0"/>
      <dgm:spPr/>
    </dgm:pt>
    <dgm:pt modelId="{02070345-DFC6-4692-8F1D-E26A9FDFA590}" type="pres">
      <dgm:prSet presAssocID="{AC110961-4DBB-4FD0-BF2F-5268A1B675B9}" presName="composite" presStyleCnt="0"/>
      <dgm:spPr/>
    </dgm:pt>
    <dgm:pt modelId="{1C2DDA58-AE17-42DB-9EBA-F2A254A8EA06}" type="pres">
      <dgm:prSet presAssocID="{AC110961-4DBB-4FD0-BF2F-5268A1B675B9}" presName="parentText" presStyleLbl="alignNode1" presStyleIdx="3" presStyleCnt="5">
        <dgm:presLayoutVars>
          <dgm:chMax val="1"/>
          <dgm:bulletEnabled val="1"/>
        </dgm:presLayoutVars>
      </dgm:prSet>
      <dgm:spPr/>
      <dgm:t>
        <a:bodyPr/>
        <a:lstStyle/>
        <a:p>
          <a:endParaRPr lang="es-ES"/>
        </a:p>
      </dgm:t>
    </dgm:pt>
    <dgm:pt modelId="{0F5C2CFE-A3DA-4C7A-A4EE-ECB9E746313B}" type="pres">
      <dgm:prSet presAssocID="{AC110961-4DBB-4FD0-BF2F-5268A1B675B9}" presName="descendantText" presStyleLbl="alignAcc1" presStyleIdx="3" presStyleCnt="5">
        <dgm:presLayoutVars>
          <dgm:bulletEnabled val="1"/>
        </dgm:presLayoutVars>
      </dgm:prSet>
      <dgm:spPr/>
      <dgm:t>
        <a:bodyPr/>
        <a:lstStyle/>
        <a:p>
          <a:endParaRPr lang="es-ES"/>
        </a:p>
      </dgm:t>
    </dgm:pt>
    <dgm:pt modelId="{D1BB7F20-303D-4ED1-8BA4-D46CA93C0EF7}" type="pres">
      <dgm:prSet presAssocID="{9B35978D-52CF-45BE-8C46-78800F4469AD}" presName="sp" presStyleCnt="0"/>
      <dgm:spPr/>
    </dgm:pt>
    <dgm:pt modelId="{66BB3BF6-C8C1-4073-8042-59F853AA2AB3}" type="pres">
      <dgm:prSet presAssocID="{3F36DA07-B058-4080-97E8-523FC735D02C}" presName="composite" presStyleCnt="0"/>
      <dgm:spPr/>
    </dgm:pt>
    <dgm:pt modelId="{C27F807B-B556-41AF-A262-66F942895937}" type="pres">
      <dgm:prSet presAssocID="{3F36DA07-B058-4080-97E8-523FC735D02C}" presName="parentText" presStyleLbl="alignNode1" presStyleIdx="4" presStyleCnt="5">
        <dgm:presLayoutVars>
          <dgm:chMax val="1"/>
          <dgm:bulletEnabled val="1"/>
        </dgm:presLayoutVars>
      </dgm:prSet>
      <dgm:spPr/>
      <dgm:t>
        <a:bodyPr/>
        <a:lstStyle/>
        <a:p>
          <a:endParaRPr lang="es-ES"/>
        </a:p>
      </dgm:t>
    </dgm:pt>
    <dgm:pt modelId="{98F5D75A-DAF4-4002-A9C3-14BF187FB696}" type="pres">
      <dgm:prSet presAssocID="{3F36DA07-B058-4080-97E8-523FC735D02C}" presName="descendantText" presStyleLbl="alignAcc1" presStyleIdx="4" presStyleCnt="5">
        <dgm:presLayoutVars>
          <dgm:bulletEnabled val="1"/>
        </dgm:presLayoutVars>
      </dgm:prSet>
      <dgm:spPr/>
      <dgm:t>
        <a:bodyPr/>
        <a:lstStyle/>
        <a:p>
          <a:endParaRPr lang="es-ES"/>
        </a:p>
      </dgm:t>
    </dgm:pt>
  </dgm:ptLst>
  <dgm:cxnLst>
    <dgm:cxn modelId="{8B96E65D-86F6-478B-90D1-1A32A51B445D}" type="presOf" srcId="{3F36DA07-B058-4080-97E8-523FC735D02C}" destId="{C27F807B-B556-41AF-A262-66F942895937}" srcOrd="0" destOrd="0" presId="urn:microsoft.com/office/officeart/2005/8/layout/chevron2"/>
    <dgm:cxn modelId="{C7C324EA-398E-45C1-9288-521EC8F74062}" type="presOf" srcId="{3B9A54CE-C74F-4F79-9900-54D7944B23EA}" destId="{BF15142C-2758-45FE-8F97-8793D50EFC87}" srcOrd="0" destOrd="0" presId="urn:microsoft.com/office/officeart/2005/8/layout/chevron2"/>
    <dgm:cxn modelId="{610CC657-1E9A-4281-8BBA-A94A5D2C06DB}" type="presOf" srcId="{9585426B-8003-4A7D-8DE4-35E2C524374B}" destId="{C8219F73-D1FF-48AF-A3C4-CF2B1B3C6613}" srcOrd="0" destOrd="0" presId="urn:microsoft.com/office/officeart/2005/8/layout/chevron2"/>
    <dgm:cxn modelId="{43690289-ED2B-4CB8-9218-1D6041D095A6}" type="presOf" srcId="{6A9B7A25-9546-4D73-AE0C-E15D2ECB3E79}" destId="{33901585-FBE4-4368-953C-21DC2C881841}" srcOrd="0" destOrd="0" presId="urn:microsoft.com/office/officeart/2005/8/layout/chevron2"/>
    <dgm:cxn modelId="{F2690B41-B493-4C55-AA77-4826A5D36843}" srcId="{6A9B7A25-9546-4D73-AE0C-E15D2ECB3E79}" destId="{AC110961-4DBB-4FD0-BF2F-5268A1B675B9}" srcOrd="3" destOrd="0" parTransId="{D3DCB09D-D0BF-43C4-85D7-54EC277C3F59}" sibTransId="{9B35978D-52CF-45BE-8C46-78800F4469AD}"/>
    <dgm:cxn modelId="{C1A3B1CE-4503-4012-BAA6-21FC204DAEE2}" type="presOf" srcId="{0CEDFCEF-7097-496A-AB94-72E9E6D48A13}" destId="{046F4355-52FA-4E3B-BCB4-B80086533350}" srcOrd="0" destOrd="0" presId="urn:microsoft.com/office/officeart/2005/8/layout/chevron2"/>
    <dgm:cxn modelId="{9239184E-A168-48DA-AD62-B6F787C5D2BC}" type="presOf" srcId="{3AE449E8-C9AF-4F89-808A-22E1DFB89E0D}" destId="{98F5D75A-DAF4-4002-A9C3-14BF187FB696}" srcOrd="0" destOrd="0" presId="urn:microsoft.com/office/officeart/2005/8/layout/chevron2"/>
    <dgm:cxn modelId="{B2606A9F-CCF9-4B11-90CC-25CDF8EDA5CC}" srcId="{9585426B-8003-4A7D-8DE4-35E2C524374B}" destId="{F0FBDD34-7CCA-4180-89F7-B45D164E1EF6}" srcOrd="0" destOrd="0" parTransId="{0BB8DA68-DE9E-4543-A985-E07BA77BA3AE}" sibTransId="{7C098629-0CD6-482D-BFB8-A4472FB6F70D}"/>
    <dgm:cxn modelId="{22711E18-809E-4DB3-B3A8-134CAE431249}" type="presOf" srcId="{B4B13A24-A80C-423F-8814-A267634DCE88}" destId="{D41DFC81-D46B-4E4E-BA3E-C6983E4BC355}" srcOrd="0" destOrd="0" presId="urn:microsoft.com/office/officeart/2005/8/layout/chevron2"/>
    <dgm:cxn modelId="{6CBF9791-1B9F-49B7-9016-8A2CB0CBFA77}" srcId="{3B9A54CE-C74F-4F79-9900-54D7944B23EA}" destId="{0CEDFCEF-7097-496A-AB94-72E9E6D48A13}" srcOrd="0" destOrd="0" parTransId="{69274E91-8191-4069-9F85-DD73B1F807DE}" sibTransId="{6E1CB527-34F0-4B83-B62C-6355A729129D}"/>
    <dgm:cxn modelId="{BCA54FF6-846C-4439-93F9-E2E48A3B1814}" type="presOf" srcId="{F0FBDD34-7CCA-4180-89F7-B45D164E1EF6}" destId="{12BE884A-1CB0-4F59-9E5C-4C568EDB61F2}" srcOrd="0" destOrd="0" presId="urn:microsoft.com/office/officeart/2005/8/layout/chevron2"/>
    <dgm:cxn modelId="{9BD63B87-925C-4E79-88BE-ABDC55BB9D40}" srcId="{AC110961-4DBB-4FD0-BF2F-5268A1B675B9}" destId="{9390C248-F5EE-4B57-AB4F-D9D94A569ABD}" srcOrd="0" destOrd="0" parTransId="{306990F7-C680-41E2-A91C-B885DF413729}" sibTransId="{0977C097-580C-473C-9ECF-0EFF832DC03B}"/>
    <dgm:cxn modelId="{F2CF2B43-9297-41EB-8ACF-530FAB125F43}" srcId="{E59874A7-AD4F-4E9D-9837-8C2F271CD219}" destId="{B4B13A24-A80C-423F-8814-A267634DCE88}" srcOrd="0" destOrd="0" parTransId="{7FFE9A35-3324-450A-A9FF-66A853BBA426}" sibTransId="{31A6284C-7045-4A4F-910A-95C7A31412FB}"/>
    <dgm:cxn modelId="{F23D717B-08FD-4E38-AECF-070C51769D4F}" srcId="{3F36DA07-B058-4080-97E8-523FC735D02C}" destId="{3AE449E8-C9AF-4F89-808A-22E1DFB89E0D}" srcOrd="0" destOrd="0" parTransId="{F3BA293A-BFCD-446B-9115-B0D2A5A3AD6A}" sibTransId="{DD292A48-1D20-4352-9F83-81C2C70EE611}"/>
    <dgm:cxn modelId="{E72763E2-9FB0-4D96-8C6E-2C0414DAA83D}" srcId="{6A9B7A25-9546-4D73-AE0C-E15D2ECB3E79}" destId="{3B9A54CE-C74F-4F79-9900-54D7944B23EA}" srcOrd="2" destOrd="0" parTransId="{886C2456-109A-4F1B-85C6-360F35BFD1E3}" sibTransId="{B7D5726C-5D2C-4408-9F88-03F93BB4863A}"/>
    <dgm:cxn modelId="{1C680380-826D-466E-AA52-A6D399EC9E87}" srcId="{6A9B7A25-9546-4D73-AE0C-E15D2ECB3E79}" destId="{9585426B-8003-4A7D-8DE4-35E2C524374B}" srcOrd="1" destOrd="0" parTransId="{93F982DC-EA5B-4BB8-80A6-5C3F6ADD2C88}" sibTransId="{F773780C-7A91-47A7-82C5-0348B74858F8}"/>
    <dgm:cxn modelId="{BE34D6A1-8341-4D1B-B035-A22F1CB45768}" srcId="{6A9B7A25-9546-4D73-AE0C-E15D2ECB3E79}" destId="{3F36DA07-B058-4080-97E8-523FC735D02C}" srcOrd="4" destOrd="0" parTransId="{46F40091-F7B2-47AC-B983-105C50D40B8E}" sibTransId="{07063D5F-BA24-402D-9DB5-CD4857008E28}"/>
    <dgm:cxn modelId="{4F068E4A-EFCD-4165-83C9-E224C46E5B94}" type="presOf" srcId="{9390C248-F5EE-4B57-AB4F-D9D94A569ABD}" destId="{0F5C2CFE-A3DA-4C7A-A4EE-ECB9E746313B}" srcOrd="0" destOrd="0" presId="urn:microsoft.com/office/officeart/2005/8/layout/chevron2"/>
    <dgm:cxn modelId="{96B07BD3-5CFA-43D2-97E7-9E6BF9D0493C}" type="presOf" srcId="{E59874A7-AD4F-4E9D-9837-8C2F271CD219}" destId="{B753764E-98BA-4375-B813-59D1796E0CDA}" srcOrd="0" destOrd="0" presId="urn:microsoft.com/office/officeart/2005/8/layout/chevron2"/>
    <dgm:cxn modelId="{7C51E557-1DBB-43CA-B7BC-6456097FC90E}" type="presOf" srcId="{AC110961-4DBB-4FD0-BF2F-5268A1B675B9}" destId="{1C2DDA58-AE17-42DB-9EBA-F2A254A8EA06}" srcOrd="0" destOrd="0" presId="urn:microsoft.com/office/officeart/2005/8/layout/chevron2"/>
    <dgm:cxn modelId="{EDE8DCF5-6C5A-41B2-B572-93576DE82FF5}" srcId="{6A9B7A25-9546-4D73-AE0C-E15D2ECB3E79}" destId="{E59874A7-AD4F-4E9D-9837-8C2F271CD219}" srcOrd="0" destOrd="0" parTransId="{CB6C493B-259E-4BA8-805D-4429759B43BB}" sibTransId="{01B75A30-BDC5-4B91-B6C8-418DE334ABA4}"/>
    <dgm:cxn modelId="{C26CD682-6F90-4257-B696-69CB3B9F2F3C}" type="presParOf" srcId="{33901585-FBE4-4368-953C-21DC2C881841}" destId="{B6AA3D62-29A4-4133-A0EF-44B5D088D883}" srcOrd="0" destOrd="0" presId="urn:microsoft.com/office/officeart/2005/8/layout/chevron2"/>
    <dgm:cxn modelId="{6A10F04A-366C-4B1B-B869-0D498A16E0B7}" type="presParOf" srcId="{B6AA3D62-29A4-4133-A0EF-44B5D088D883}" destId="{B753764E-98BA-4375-B813-59D1796E0CDA}" srcOrd="0" destOrd="0" presId="urn:microsoft.com/office/officeart/2005/8/layout/chevron2"/>
    <dgm:cxn modelId="{12B076E0-8066-4AB0-8F9B-02CF77136F3D}" type="presParOf" srcId="{B6AA3D62-29A4-4133-A0EF-44B5D088D883}" destId="{D41DFC81-D46B-4E4E-BA3E-C6983E4BC355}" srcOrd="1" destOrd="0" presId="urn:microsoft.com/office/officeart/2005/8/layout/chevron2"/>
    <dgm:cxn modelId="{9122EB91-42B2-49D3-BB24-5DE619A2F656}" type="presParOf" srcId="{33901585-FBE4-4368-953C-21DC2C881841}" destId="{EBC2C375-B0D6-4A24-AFE4-804B4D78A018}" srcOrd="1" destOrd="0" presId="urn:microsoft.com/office/officeart/2005/8/layout/chevron2"/>
    <dgm:cxn modelId="{30B2F24B-2710-44CD-ABC0-525437CEA4D4}" type="presParOf" srcId="{33901585-FBE4-4368-953C-21DC2C881841}" destId="{E353359E-EA7F-4759-A6D2-C3F301334A44}" srcOrd="2" destOrd="0" presId="urn:microsoft.com/office/officeart/2005/8/layout/chevron2"/>
    <dgm:cxn modelId="{8C236047-1EDF-434E-BE47-50083A88DC12}" type="presParOf" srcId="{E353359E-EA7F-4759-A6D2-C3F301334A44}" destId="{C8219F73-D1FF-48AF-A3C4-CF2B1B3C6613}" srcOrd="0" destOrd="0" presId="urn:microsoft.com/office/officeart/2005/8/layout/chevron2"/>
    <dgm:cxn modelId="{EDDA4F24-07F6-43D9-BBEB-D6FDF8071A06}" type="presParOf" srcId="{E353359E-EA7F-4759-A6D2-C3F301334A44}" destId="{12BE884A-1CB0-4F59-9E5C-4C568EDB61F2}" srcOrd="1" destOrd="0" presId="urn:microsoft.com/office/officeart/2005/8/layout/chevron2"/>
    <dgm:cxn modelId="{7B521239-334A-4062-B670-B117D562F0FD}" type="presParOf" srcId="{33901585-FBE4-4368-953C-21DC2C881841}" destId="{74521CE1-262F-4A59-B465-C68DDE2D83F7}" srcOrd="3" destOrd="0" presId="urn:microsoft.com/office/officeart/2005/8/layout/chevron2"/>
    <dgm:cxn modelId="{CABFC107-D0EB-4E8D-9167-CA81BB8BE35D}" type="presParOf" srcId="{33901585-FBE4-4368-953C-21DC2C881841}" destId="{D45913D2-9609-4DB4-95DA-3EECAB5CF0C3}" srcOrd="4" destOrd="0" presId="urn:microsoft.com/office/officeart/2005/8/layout/chevron2"/>
    <dgm:cxn modelId="{C59C12C2-41A5-4C97-B45F-1CF249B0FC03}" type="presParOf" srcId="{D45913D2-9609-4DB4-95DA-3EECAB5CF0C3}" destId="{BF15142C-2758-45FE-8F97-8793D50EFC87}" srcOrd="0" destOrd="0" presId="urn:microsoft.com/office/officeart/2005/8/layout/chevron2"/>
    <dgm:cxn modelId="{6776B38F-3646-4F34-B24E-FCA72A25DB94}" type="presParOf" srcId="{D45913D2-9609-4DB4-95DA-3EECAB5CF0C3}" destId="{046F4355-52FA-4E3B-BCB4-B80086533350}" srcOrd="1" destOrd="0" presId="urn:microsoft.com/office/officeart/2005/8/layout/chevron2"/>
    <dgm:cxn modelId="{9B463B3C-18CC-40EE-94F0-BB26A3EC43A3}" type="presParOf" srcId="{33901585-FBE4-4368-953C-21DC2C881841}" destId="{9BA8FC66-99B8-45C2-B662-3A22ADA9A216}" srcOrd="5" destOrd="0" presId="urn:microsoft.com/office/officeart/2005/8/layout/chevron2"/>
    <dgm:cxn modelId="{BC31AFDD-9B22-439E-B78E-F96767085519}" type="presParOf" srcId="{33901585-FBE4-4368-953C-21DC2C881841}" destId="{02070345-DFC6-4692-8F1D-E26A9FDFA590}" srcOrd="6" destOrd="0" presId="urn:microsoft.com/office/officeart/2005/8/layout/chevron2"/>
    <dgm:cxn modelId="{9CE081BF-8851-4CB5-AAF5-F93127E2E95C}" type="presParOf" srcId="{02070345-DFC6-4692-8F1D-E26A9FDFA590}" destId="{1C2DDA58-AE17-42DB-9EBA-F2A254A8EA06}" srcOrd="0" destOrd="0" presId="urn:microsoft.com/office/officeart/2005/8/layout/chevron2"/>
    <dgm:cxn modelId="{D0D4DA53-4C51-4803-8E09-B84EA291FF82}" type="presParOf" srcId="{02070345-DFC6-4692-8F1D-E26A9FDFA590}" destId="{0F5C2CFE-A3DA-4C7A-A4EE-ECB9E746313B}" srcOrd="1" destOrd="0" presId="urn:microsoft.com/office/officeart/2005/8/layout/chevron2"/>
    <dgm:cxn modelId="{FDA20C29-11A5-45CD-AD88-86F11226E955}" type="presParOf" srcId="{33901585-FBE4-4368-953C-21DC2C881841}" destId="{D1BB7F20-303D-4ED1-8BA4-D46CA93C0EF7}" srcOrd="7" destOrd="0" presId="urn:microsoft.com/office/officeart/2005/8/layout/chevron2"/>
    <dgm:cxn modelId="{C1B2BECD-C113-4F8D-B039-E4779D2E18B4}" type="presParOf" srcId="{33901585-FBE4-4368-953C-21DC2C881841}" destId="{66BB3BF6-C8C1-4073-8042-59F853AA2AB3}" srcOrd="8" destOrd="0" presId="urn:microsoft.com/office/officeart/2005/8/layout/chevron2"/>
    <dgm:cxn modelId="{70F39086-4C70-492C-89EA-B57C999FCCB2}" type="presParOf" srcId="{66BB3BF6-C8C1-4073-8042-59F853AA2AB3}" destId="{C27F807B-B556-41AF-A262-66F942895937}" srcOrd="0" destOrd="0" presId="urn:microsoft.com/office/officeart/2005/8/layout/chevron2"/>
    <dgm:cxn modelId="{B7D8689C-0698-448D-ACF6-53C0786C397D}" type="presParOf" srcId="{66BB3BF6-C8C1-4073-8042-59F853AA2AB3}" destId="{98F5D75A-DAF4-4002-A9C3-14BF187FB69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A9B7A25-9546-4D73-AE0C-E15D2ECB3E79}" type="doc">
      <dgm:prSet loTypeId="urn:microsoft.com/office/officeart/2005/8/layout/chevron2" loCatId="list" qsTypeId="urn:microsoft.com/office/officeart/2005/8/quickstyle/simple1" qsCatId="simple" csTypeId="urn:microsoft.com/office/officeart/2005/8/colors/accent1_5" csCatId="accent1" phldr="1"/>
      <dgm:spPr/>
      <dgm:t>
        <a:bodyPr/>
        <a:lstStyle/>
        <a:p>
          <a:endParaRPr lang="es-PY"/>
        </a:p>
      </dgm:t>
    </dgm:pt>
    <dgm:pt modelId="{E59874A7-AD4F-4E9D-9837-8C2F271CD219}">
      <dgm:prSet phldrT="[Texto]"/>
      <dgm:spPr/>
      <dgm:t>
        <a:bodyPr/>
        <a:lstStyle/>
        <a:p>
          <a:r>
            <a:rPr lang="es-ES"/>
            <a:t>6</a:t>
          </a:r>
          <a:endParaRPr lang="es-PY"/>
        </a:p>
      </dgm:t>
    </dgm:pt>
    <dgm:pt modelId="{CB6C493B-259E-4BA8-805D-4429759B43BB}" type="parTrans" cxnId="{EDE8DCF5-6C5A-41B2-B572-93576DE82FF5}">
      <dgm:prSet/>
      <dgm:spPr/>
      <dgm:t>
        <a:bodyPr/>
        <a:lstStyle/>
        <a:p>
          <a:endParaRPr lang="es-PY"/>
        </a:p>
      </dgm:t>
    </dgm:pt>
    <dgm:pt modelId="{01B75A30-BDC5-4B91-B6C8-418DE334ABA4}" type="sibTrans" cxnId="{EDE8DCF5-6C5A-41B2-B572-93576DE82FF5}">
      <dgm:prSet/>
      <dgm:spPr/>
      <dgm:t>
        <a:bodyPr/>
        <a:lstStyle/>
        <a:p>
          <a:endParaRPr lang="es-PY"/>
        </a:p>
      </dgm:t>
    </dgm:pt>
    <dgm:pt modelId="{B4B13A24-A80C-423F-8814-A267634DCE88}">
      <dgm:prSet phldrT="[Texto]"/>
      <dgm:spPr/>
      <dgm:t>
        <a:bodyPr/>
        <a:lstStyle/>
        <a:p>
          <a:r>
            <a:rPr lang="es-PY" b="1">
              <a:latin typeface="Montserrat"/>
              <a:ea typeface="Montserrat"/>
              <a:cs typeface="Montserrat"/>
              <a:sym typeface="Montserrat"/>
            </a:rPr>
            <a:t>Atención al cliente y reclamaciones</a:t>
          </a:r>
          <a:endParaRPr lang="es-PY"/>
        </a:p>
      </dgm:t>
    </dgm:pt>
    <dgm:pt modelId="{7FFE9A35-3324-450A-A9FF-66A853BBA426}" type="parTrans" cxnId="{F2CF2B43-9297-41EB-8ACF-530FAB125F43}">
      <dgm:prSet/>
      <dgm:spPr/>
      <dgm:t>
        <a:bodyPr/>
        <a:lstStyle/>
        <a:p>
          <a:endParaRPr lang="es-PY"/>
        </a:p>
      </dgm:t>
    </dgm:pt>
    <dgm:pt modelId="{31A6284C-7045-4A4F-910A-95C7A31412FB}" type="sibTrans" cxnId="{F2CF2B43-9297-41EB-8ACF-530FAB125F43}">
      <dgm:prSet/>
      <dgm:spPr/>
      <dgm:t>
        <a:bodyPr/>
        <a:lstStyle/>
        <a:p>
          <a:endParaRPr lang="es-PY"/>
        </a:p>
      </dgm:t>
    </dgm:pt>
    <dgm:pt modelId="{9585426B-8003-4A7D-8DE4-35E2C524374B}">
      <dgm:prSet phldrT="[Texto]"/>
      <dgm:spPr/>
      <dgm:t>
        <a:bodyPr/>
        <a:lstStyle/>
        <a:p>
          <a:r>
            <a:rPr lang="es-ES"/>
            <a:t>7</a:t>
          </a:r>
          <a:endParaRPr lang="es-PY"/>
        </a:p>
      </dgm:t>
    </dgm:pt>
    <dgm:pt modelId="{93F982DC-EA5B-4BB8-80A6-5C3F6ADD2C88}" type="parTrans" cxnId="{1C680380-826D-466E-AA52-A6D399EC9E87}">
      <dgm:prSet/>
      <dgm:spPr/>
      <dgm:t>
        <a:bodyPr/>
        <a:lstStyle/>
        <a:p>
          <a:endParaRPr lang="es-PY"/>
        </a:p>
      </dgm:t>
    </dgm:pt>
    <dgm:pt modelId="{F773780C-7A91-47A7-82C5-0348B74858F8}" type="sibTrans" cxnId="{1C680380-826D-466E-AA52-A6D399EC9E87}">
      <dgm:prSet/>
      <dgm:spPr/>
      <dgm:t>
        <a:bodyPr/>
        <a:lstStyle/>
        <a:p>
          <a:endParaRPr lang="es-PY"/>
        </a:p>
      </dgm:t>
    </dgm:pt>
    <dgm:pt modelId="{F0FBDD34-7CCA-4180-89F7-B45D164E1EF6}">
      <dgm:prSet phldrT="[Texto]"/>
      <dgm:spPr/>
      <dgm:t>
        <a:bodyPr/>
        <a:lstStyle/>
        <a:p>
          <a:r>
            <a:rPr lang="es-PY" b="1">
              <a:latin typeface="Montserrat"/>
              <a:ea typeface="Montserrat"/>
              <a:cs typeface="Montserrat"/>
              <a:sym typeface="Montserrat"/>
            </a:rPr>
            <a:t>Órdenes de trabajo</a:t>
          </a:r>
          <a:endParaRPr lang="es-PY"/>
        </a:p>
      </dgm:t>
    </dgm:pt>
    <dgm:pt modelId="{0BB8DA68-DE9E-4543-A985-E07BA77BA3AE}" type="parTrans" cxnId="{B2606A9F-CCF9-4B11-90CC-25CDF8EDA5CC}">
      <dgm:prSet/>
      <dgm:spPr/>
      <dgm:t>
        <a:bodyPr/>
        <a:lstStyle/>
        <a:p>
          <a:endParaRPr lang="es-PY"/>
        </a:p>
      </dgm:t>
    </dgm:pt>
    <dgm:pt modelId="{7C098629-0CD6-482D-BFB8-A4472FB6F70D}" type="sibTrans" cxnId="{B2606A9F-CCF9-4B11-90CC-25CDF8EDA5CC}">
      <dgm:prSet/>
      <dgm:spPr/>
      <dgm:t>
        <a:bodyPr/>
        <a:lstStyle/>
        <a:p>
          <a:endParaRPr lang="es-PY"/>
        </a:p>
      </dgm:t>
    </dgm:pt>
    <dgm:pt modelId="{3B9A54CE-C74F-4F79-9900-54D7944B23EA}">
      <dgm:prSet phldrT="[Texto]"/>
      <dgm:spPr/>
      <dgm:t>
        <a:bodyPr/>
        <a:lstStyle/>
        <a:p>
          <a:r>
            <a:rPr lang="es-ES"/>
            <a:t>8</a:t>
          </a:r>
          <a:endParaRPr lang="es-PY"/>
        </a:p>
      </dgm:t>
    </dgm:pt>
    <dgm:pt modelId="{886C2456-109A-4F1B-85C6-360F35BFD1E3}" type="parTrans" cxnId="{E72763E2-9FB0-4D96-8C6E-2C0414DAA83D}">
      <dgm:prSet/>
      <dgm:spPr/>
      <dgm:t>
        <a:bodyPr/>
        <a:lstStyle/>
        <a:p>
          <a:endParaRPr lang="es-PY"/>
        </a:p>
      </dgm:t>
    </dgm:pt>
    <dgm:pt modelId="{B7D5726C-5D2C-4408-9F88-03F93BB4863A}" type="sibTrans" cxnId="{E72763E2-9FB0-4D96-8C6E-2C0414DAA83D}">
      <dgm:prSet/>
      <dgm:spPr/>
      <dgm:t>
        <a:bodyPr/>
        <a:lstStyle/>
        <a:p>
          <a:endParaRPr lang="es-PY"/>
        </a:p>
      </dgm:t>
    </dgm:pt>
    <dgm:pt modelId="{3AE449E8-C9AF-4F89-808A-22E1DFB89E0D}">
      <dgm:prSet phldrT="[Texto]"/>
      <dgm:spPr/>
      <dgm:t>
        <a:bodyPr/>
        <a:lstStyle/>
        <a:p>
          <a:r>
            <a:rPr lang="es-ES" b="1">
              <a:latin typeface="Montserrat"/>
              <a:ea typeface="Montserrat"/>
              <a:cs typeface="Montserrat"/>
            </a:rPr>
            <a:t>Amigabilidad</a:t>
          </a:r>
          <a:endParaRPr lang="es-PY" b="1">
            <a:latin typeface="Montserrat"/>
            <a:ea typeface="Montserrat"/>
            <a:cs typeface="Montserrat"/>
          </a:endParaRPr>
        </a:p>
      </dgm:t>
    </dgm:pt>
    <dgm:pt modelId="{F3BA293A-BFCD-446B-9115-B0D2A5A3AD6A}" type="parTrans" cxnId="{F23D717B-08FD-4E38-AECF-070C51769D4F}">
      <dgm:prSet/>
      <dgm:spPr/>
      <dgm:t>
        <a:bodyPr/>
        <a:lstStyle/>
        <a:p>
          <a:endParaRPr lang="es-PY"/>
        </a:p>
      </dgm:t>
    </dgm:pt>
    <dgm:pt modelId="{DD292A48-1D20-4352-9F83-81C2C70EE611}" type="sibTrans" cxnId="{F23D717B-08FD-4E38-AECF-070C51769D4F}">
      <dgm:prSet/>
      <dgm:spPr/>
      <dgm:t>
        <a:bodyPr/>
        <a:lstStyle/>
        <a:p>
          <a:endParaRPr lang="es-PY"/>
        </a:p>
      </dgm:t>
    </dgm:pt>
    <dgm:pt modelId="{0AAA60BB-C23F-4F17-A393-8E7627C996D6}">
      <dgm:prSet phldrT="[Texto]"/>
      <dgm:spPr/>
      <dgm:t>
        <a:bodyPr/>
        <a:lstStyle/>
        <a:p>
          <a:r>
            <a:rPr lang="es-ES"/>
            <a:t>10</a:t>
          </a:r>
          <a:endParaRPr lang="es-PY"/>
        </a:p>
      </dgm:t>
    </dgm:pt>
    <dgm:pt modelId="{7AC15108-F72E-414E-8F80-2F07199E3CB5}" type="parTrans" cxnId="{F0857D54-B45F-4612-81DF-FC430C502D55}">
      <dgm:prSet/>
      <dgm:spPr/>
      <dgm:t>
        <a:bodyPr/>
        <a:lstStyle/>
        <a:p>
          <a:endParaRPr lang="es-PY"/>
        </a:p>
      </dgm:t>
    </dgm:pt>
    <dgm:pt modelId="{96AB2C36-1DD5-4155-939B-93B8DA5F4268}" type="sibTrans" cxnId="{F0857D54-B45F-4612-81DF-FC430C502D55}">
      <dgm:prSet/>
      <dgm:spPr/>
      <dgm:t>
        <a:bodyPr/>
        <a:lstStyle/>
        <a:p>
          <a:endParaRPr lang="es-PY"/>
        </a:p>
      </dgm:t>
    </dgm:pt>
    <dgm:pt modelId="{B3B2A3DF-BBAB-491E-B818-F652166BF5B2}">
      <dgm:prSet phldrT="[Texto]"/>
      <dgm:spPr/>
      <dgm:t>
        <a:bodyPr/>
        <a:lstStyle/>
        <a:p>
          <a:r>
            <a:rPr lang="es-ES"/>
            <a:t>9</a:t>
          </a:r>
          <a:endParaRPr lang="es-PY"/>
        </a:p>
      </dgm:t>
    </dgm:pt>
    <dgm:pt modelId="{649086D1-7B89-427A-B287-743F60B997E9}" type="parTrans" cxnId="{9A9FC82F-883B-4E97-AFD9-4202201853B2}">
      <dgm:prSet/>
      <dgm:spPr/>
      <dgm:t>
        <a:bodyPr/>
        <a:lstStyle/>
        <a:p>
          <a:endParaRPr lang="es-PY"/>
        </a:p>
      </dgm:t>
    </dgm:pt>
    <dgm:pt modelId="{C7D29540-0358-4912-94C6-14B866D4D4AF}" type="sibTrans" cxnId="{9A9FC82F-883B-4E97-AFD9-4202201853B2}">
      <dgm:prSet/>
      <dgm:spPr/>
      <dgm:t>
        <a:bodyPr/>
        <a:lstStyle/>
        <a:p>
          <a:endParaRPr lang="es-PY"/>
        </a:p>
      </dgm:t>
    </dgm:pt>
    <dgm:pt modelId="{F3056ED2-EDCA-4883-B827-5378DDD2B86C}">
      <dgm:prSet/>
      <dgm:spPr/>
      <dgm:t>
        <a:bodyPr/>
        <a:lstStyle/>
        <a:p>
          <a:r>
            <a:rPr lang="es-PY" b="1">
              <a:latin typeface="Montserrat"/>
              <a:ea typeface="Montserrat"/>
              <a:cs typeface="Montserrat"/>
              <a:sym typeface="Montserrat"/>
            </a:rPr>
            <a:t>Control de gestión</a:t>
          </a:r>
          <a:endParaRPr lang="es-PY"/>
        </a:p>
      </dgm:t>
    </dgm:pt>
    <dgm:pt modelId="{21B67388-02F3-412D-BA67-D4CE58B59834}" type="parTrans" cxnId="{A4A0DE9D-4E7F-435A-A5A5-A3BB484128D5}">
      <dgm:prSet/>
      <dgm:spPr/>
      <dgm:t>
        <a:bodyPr/>
        <a:lstStyle/>
        <a:p>
          <a:endParaRPr lang="es-PY"/>
        </a:p>
      </dgm:t>
    </dgm:pt>
    <dgm:pt modelId="{03D9A310-E670-49F9-84C9-3F9B129FE596}" type="sibTrans" cxnId="{A4A0DE9D-4E7F-435A-A5A5-A3BB484128D5}">
      <dgm:prSet/>
      <dgm:spPr/>
      <dgm:t>
        <a:bodyPr/>
        <a:lstStyle/>
        <a:p>
          <a:endParaRPr lang="es-PY"/>
        </a:p>
      </dgm:t>
    </dgm:pt>
    <dgm:pt modelId="{667E0EEE-E53A-4DF9-BCB5-054CE07ECE33}">
      <dgm:prSet/>
      <dgm:spPr/>
      <dgm:t>
        <a:bodyPr/>
        <a:lstStyle/>
        <a:p>
          <a:r>
            <a:rPr lang="es-ES" b="1">
              <a:latin typeface="Montserrat"/>
              <a:ea typeface="Montserrat"/>
              <a:cs typeface="Montserrat"/>
            </a:rPr>
            <a:t>Intervenciones</a:t>
          </a:r>
          <a:endParaRPr lang="es-PY" b="1">
            <a:latin typeface="Montserrat"/>
            <a:ea typeface="Montserrat"/>
            <a:cs typeface="Montserrat"/>
          </a:endParaRPr>
        </a:p>
      </dgm:t>
    </dgm:pt>
    <dgm:pt modelId="{5DEE8A46-B695-4391-8E17-C312B93B3B28}" type="parTrans" cxnId="{CD355407-AE85-4698-9273-D9D4EDC01DF3}">
      <dgm:prSet/>
      <dgm:spPr/>
      <dgm:t>
        <a:bodyPr/>
        <a:lstStyle/>
        <a:p>
          <a:endParaRPr lang="es-PY"/>
        </a:p>
      </dgm:t>
    </dgm:pt>
    <dgm:pt modelId="{EC22A19C-823E-426B-8473-8842263A159D}" type="sibTrans" cxnId="{CD355407-AE85-4698-9273-D9D4EDC01DF3}">
      <dgm:prSet/>
      <dgm:spPr/>
      <dgm:t>
        <a:bodyPr/>
        <a:lstStyle/>
        <a:p>
          <a:endParaRPr lang="es-PY"/>
        </a:p>
      </dgm:t>
    </dgm:pt>
    <dgm:pt modelId="{33901585-FBE4-4368-953C-21DC2C881841}" type="pres">
      <dgm:prSet presAssocID="{6A9B7A25-9546-4D73-AE0C-E15D2ECB3E79}" presName="linearFlow" presStyleCnt="0">
        <dgm:presLayoutVars>
          <dgm:dir/>
          <dgm:animLvl val="lvl"/>
          <dgm:resizeHandles val="exact"/>
        </dgm:presLayoutVars>
      </dgm:prSet>
      <dgm:spPr/>
      <dgm:t>
        <a:bodyPr/>
        <a:lstStyle/>
        <a:p>
          <a:endParaRPr lang="es-ES"/>
        </a:p>
      </dgm:t>
    </dgm:pt>
    <dgm:pt modelId="{B6AA3D62-29A4-4133-A0EF-44B5D088D883}" type="pres">
      <dgm:prSet presAssocID="{E59874A7-AD4F-4E9D-9837-8C2F271CD219}" presName="composite" presStyleCnt="0"/>
      <dgm:spPr/>
    </dgm:pt>
    <dgm:pt modelId="{B753764E-98BA-4375-B813-59D1796E0CDA}" type="pres">
      <dgm:prSet presAssocID="{E59874A7-AD4F-4E9D-9837-8C2F271CD219}" presName="parentText" presStyleLbl="alignNode1" presStyleIdx="0" presStyleCnt="5">
        <dgm:presLayoutVars>
          <dgm:chMax val="1"/>
          <dgm:bulletEnabled val="1"/>
        </dgm:presLayoutVars>
      </dgm:prSet>
      <dgm:spPr/>
      <dgm:t>
        <a:bodyPr/>
        <a:lstStyle/>
        <a:p>
          <a:endParaRPr lang="es-ES"/>
        </a:p>
      </dgm:t>
    </dgm:pt>
    <dgm:pt modelId="{D41DFC81-D46B-4E4E-BA3E-C6983E4BC355}" type="pres">
      <dgm:prSet presAssocID="{E59874A7-AD4F-4E9D-9837-8C2F271CD219}" presName="descendantText" presStyleLbl="alignAcc1" presStyleIdx="0" presStyleCnt="5">
        <dgm:presLayoutVars>
          <dgm:bulletEnabled val="1"/>
        </dgm:presLayoutVars>
      </dgm:prSet>
      <dgm:spPr/>
      <dgm:t>
        <a:bodyPr/>
        <a:lstStyle/>
        <a:p>
          <a:endParaRPr lang="es-ES"/>
        </a:p>
      </dgm:t>
    </dgm:pt>
    <dgm:pt modelId="{EBC2C375-B0D6-4A24-AFE4-804B4D78A018}" type="pres">
      <dgm:prSet presAssocID="{01B75A30-BDC5-4B91-B6C8-418DE334ABA4}" presName="sp" presStyleCnt="0"/>
      <dgm:spPr/>
    </dgm:pt>
    <dgm:pt modelId="{E353359E-EA7F-4759-A6D2-C3F301334A44}" type="pres">
      <dgm:prSet presAssocID="{9585426B-8003-4A7D-8DE4-35E2C524374B}" presName="composite" presStyleCnt="0"/>
      <dgm:spPr/>
    </dgm:pt>
    <dgm:pt modelId="{C8219F73-D1FF-48AF-A3C4-CF2B1B3C6613}" type="pres">
      <dgm:prSet presAssocID="{9585426B-8003-4A7D-8DE4-35E2C524374B}" presName="parentText" presStyleLbl="alignNode1" presStyleIdx="1" presStyleCnt="5">
        <dgm:presLayoutVars>
          <dgm:chMax val="1"/>
          <dgm:bulletEnabled val="1"/>
        </dgm:presLayoutVars>
      </dgm:prSet>
      <dgm:spPr/>
      <dgm:t>
        <a:bodyPr/>
        <a:lstStyle/>
        <a:p>
          <a:endParaRPr lang="es-ES"/>
        </a:p>
      </dgm:t>
    </dgm:pt>
    <dgm:pt modelId="{12BE884A-1CB0-4F59-9E5C-4C568EDB61F2}" type="pres">
      <dgm:prSet presAssocID="{9585426B-8003-4A7D-8DE4-35E2C524374B}" presName="descendantText" presStyleLbl="alignAcc1" presStyleIdx="1" presStyleCnt="5">
        <dgm:presLayoutVars>
          <dgm:bulletEnabled val="1"/>
        </dgm:presLayoutVars>
      </dgm:prSet>
      <dgm:spPr/>
      <dgm:t>
        <a:bodyPr/>
        <a:lstStyle/>
        <a:p>
          <a:endParaRPr lang="es-ES"/>
        </a:p>
      </dgm:t>
    </dgm:pt>
    <dgm:pt modelId="{74521CE1-262F-4A59-B465-C68DDE2D83F7}" type="pres">
      <dgm:prSet presAssocID="{F773780C-7A91-47A7-82C5-0348B74858F8}" presName="sp" presStyleCnt="0"/>
      <dgm:spPr/>
    </dgm:pt>
    <dgm:pt modelId="{D45913D2-9609-4DB4-95DA-3EECAB5CF0C3}" type="pres">
      <dgm:prSet presAssocID="{3B9A54CE-C74F-4F79-9900-54D7944B23EA}" presName="composite" presStyleCnt="0"/>
      <dgm:spPr/>
    </dgm:pt>
    <dgm:pt modelId="{BF15142C-2758-45FE-8F97-8793D50EFC87}" type="pres">
      <dgm:prSet presAssocID="{3B9A54CE-C74F-4F79-9900-54D7944B23EA}" presName="parentText" presStyleLbl="alignNode1" presStyleIdx="2" presStyleCnt="5">
        <dgm:presLayoutVars>
          <dgm:chMax val="1"/>
          <dgm:bulletEnabled val="1"/>
        </dgm:presLayoutVars>
      </dgm:prSet>
      <dgm:spPr/>
      <dgm:t>
        <a:bodyPr/>
        <a:lstStyle/>
        <a:p>
          <a:endParaRPr lang="es-ES"/>
        </a:p>
      </dgm:t>
    </dgm:pt>
    <dgm:pt modelId="{046F4355-52FA-4E3B-BCB4-B80086533350}" type="pres">
      <dgm:prSet presAssocID="{3B9A54CE-C74F-4F79-9900-54D7944B23EA}" presName="descendantText" presStyleLbl="alignAcc1" presStyleIdx="2" presStyleCnt="5">
        <dgm:presLayoutVars>
          <dgm:bulletEnabled val="1"/>
        </dgm:presLayoutVars>
      </dgm:prSet>
      <dgm:spPr/>
      <dgm:t>
        <a:bodyPr/>
        <a:lstStyle/>
        <a:p>
          <a:endParaRPr lang="es-ES"/>
        </a:p>
      </dgm:t>
    </dgm:pt>
    <dgm:pt modelId="{4AE72A04-2CC8-4DBD-B7EA-4C30BB5B2C19}" type="pres">
      <dgm:prSet presAssocID="{B7D5726C-5D2C-4408-9F88-03F93BB4863A}" presName="sp" presStyleCnt="0"/>
      <dgm:spPr/>
    </dgm:pt>
    <dgm:pt modelId="{FF0313CB-C183-4BD1-B5F6-05201091AF3E}" type="pres">
      <dgm:prSet presAssocID="{B3B2A3DF-BBAB-491E-B818-F652166BF5B2}" presName="composite" presStyleCnt="0"/>
      <dgm:spPr/>
    </dgm:pt>
    <dgm:pt modelId="{BC02894B-05B0-4441-8EE9-A975EA1EB59E}" type="pres">
      <dgm:prSet presAssocID="{B3B2A3DF-BBAB-491E-B818-F652166BF5B2}" presName="parentText" presStyleLbl="alignNode1" presStyleIdx="3" presStyleCnt="5">
        <dgm:presLayoutVars>
          <dgm:chMax val="1"/>
          <dgm:bulletEnabled val="1"/>
        </dgm:presLayoutVars>
      </dgm:prSet>
      <dgm:spPr/>
      <dgm:t>
        <a:bodyPr/>
        <a:lstStyle/>
        <a:p>
          <a:endParaRPr lang="es-ES"/>
        </a:p>
      </dgm:t>
    </dgm:pt>
    <dgm:pt modelId="{57F470DA-D20A-47CE-A897-E40A962FE9B1}" type="pres">
      <dgm:prSet presAssocID="{B3B2A3DF-BBAB-491E-B818-F652166BF5B2}" presName="descendantText" presStyleLbl="alignAcc1" presStyleIdx="3" presStyleCnt="5">
        <dgm:presLayoutVars>
          <dgm:bulletEnabled val="1"/>
        </dgm:presLayoutVars>
      </dgm:prSet>
      <dgm:spPr/>
      <dgm:t>
        <a:bodyPr/>
        <a:lstStyle/>
        <a:p>
          <a:endParaRPr lang="es-ES"/>
        </a:p>
      </dgm:t>
    </dgm:pt>
    <dgm:pt modelId="{15949A77-24E4-485B-92B2-94CBCB27C6B7}" type="pres">
      <dgm:prSet presAssocID="{C7D29540-0358-4912-94C6-14B866D4D4AF}" presName="sp" presStyleCnt="0"/>
      <dgm:spPr/>
    </dgm:pt>
    <dgm:pt modelId="{143B2679-FAE0-4983-B822-0131BB9F5A40}" type="pres">
      <dgm:prSet presAssocID="{0AAA60BB-C23F-4F17-A393-8E7627C996D6}" presName="composite" presStyleCnt="0"/>
      <dgm:spPr/>
    </dgm:pt>
    <dgm:pt modelId="{CFAD0C69-4C60-4DCC-B7B0-83E167116A9D}" type="pres">
      <dgm:prSet presAssocID="{0AAA60BB-C23F-4F17-A393-8E7627C996D6}" presName="parentText" presStyleLbl="alignNode1" presStyleIdx="4" presStyleCnt="5">
        <dgm:presLayoutVars>
          <dgm:chMax val="1"/>
          <dgm:bulletEnabled val="1"/>
        </dgm:presLayoutVars>
      </dgm:prSet>
      <dgm:spPr/>
      <dgm:t>
        <a:bodyPr/>
        <a:lstStyle/>
        <a:p>
          <a:endParaRPr lang="es-ES"/>
        </a:p>
      </dgm:t>
    </dgm:pt>
    <dgm:pt modelId="{8C9E9647-163B-4D5B-B507-7ECA3EE84E20}" type="pres">
      <dgm:prSet presAssocID="{0AAA60BB-C23F-4F17-A393-8E7627C996D6}" presName="descendantText" presStyleLbl="alignAcc1" presStyleIdx="4" presStyleCnt="5">
        <dgm:presLayoutVars>
          <dgm:bulletEnabled val="1"/>
        </dgm:presLayoutVars>
      </dgm:prSet>
      <dgm:spPr/>
      <dgm:t>
        <a:bodyPr/>
        <a:lstStyle/>
        <a:p>
          <a:endParaRPr lang="es-ES"/>
        </a:p>
      </dgm:t>
    </dgm:pt>
  </dgm:ptLst>
  <dgm:cxnLst>
    <dgm:cxn modelId="{A52118A3-95A8-4201-9A9E-ADADF9464519}" type="presOf" srcId="{3AE449E8-C9AF-4F89-808A-22E1DFB89E0D}" destId="{8C9E9647-163B-4D5B-B507-7ECA3EE84E20}" srcOrd="0" destOrd="0" presId="urn:microsoft.com/office/officeart/2005/8/layout/chevron2"/>
    <dgm:cxn modelId="{CD355407-AE85-4698-9273-D9D4EDC01DF3}" srcId="{3B9A54CE-C74F-4F79-9900-54D7944B23EA}" destId="{667E0EEE-E53A-4DF9-BCB5-054CE07ECE33}" srcOrd="0" destOrd="0" parTransId="{5DEE8A46-B695-4391-8E17-C312B93B3B28}" sibTransId="{EC22A19C-823E-426B-8473-8842263A159D}"/>
    <dgm:cxn modelId="{F4865F95-E875-4021-B480-E054E3EDE26D}" type="presOf" srcId="{B3B2A3DF-BBAB-491E-B818-F652166BF5B2}" destId="{BC02894B-05B0-4441-8EE9-A975EA1EB59E}" srcOrd="0" destOrd="0" presId="urn:microsoft.com/office/officeart/2005/8/layout/chevron2"/>
    <dgm:cxn modelId="{8726CBDD-A37B-4708-AD14-E50A7B9ABFCF}" type="presOf" srcId="{3B9A54CE-C74F-4F79-9900-54D7944B23EA}" destId="{BF15142C-2758-45FE-8F97-8793D50EFC87}" srcOrd="0" destOrd="0" presId="urn:microsoft.com/office/officeart/2005/8/layout/chevron2"/>
    <dgm:cxn modelId="{F23D717B-08FD-4E38-AECF-070C51769D4F}" srcId="{0AAA60BB-C23F-4F17-A393-8E7627C996D6}" destId="{3AE449E8-C9AF-4F89-808A-22E1DFB89E0D}" srcOrd="0" destOrd="0" parTransId="{F3BA293A-BFCD-446B-9115-B0D2A5A3AD6A}" sibTransId="{DD292A48-1D20-4352-9F83-81C2C70EE611}"/>
    <dgm:cxn modelId="{1C680380-826D-466E-AA52-A6D399EC9E87}" srcId="{6A9B7A25-9546-4D73-AE0C-E15D2ECB3E79}" destId="{9585426B-8003-4A7D-8DE4-35E2C524374B}" srcOrd="1" destOrd="0" parTransId="{93F982DC-EA5B-4BB8-80A6-5C3F6ADD2C88}" sibTransId="{F773780C-7A91-47A7-82C5-0348B74858F8}"/>
    <dgm:cxn modelId="{E72763E2-9FB0-4D96-8C6E-2C0414DAA83D}" srcId="{6A9B7A25-9546-4D73-AE0C-E15D2ECB3E79}" destId="{3B9A54CE-C74F-4F79-9900-54D7944B23EA}" srcOrd="2" destOrd="0" parTransId="{886C2456-109A-4F1B-85C6-360F35BFD1E3}" sibTransId="{B7D5726C-5D2C-4408-9F88-03F93BB4863A}"/>
    <dgm:cxn modelId="{B9CC7187-82B4-49ED-8FDF-C2C3E5C7E405}" type="presOf" srcId="{F0FBDD34-7CCA-4180-89F7-B45D164E1EF6}" destId="{12BE884A-1CB0-4F59-9E5C-4C568EDB61F2}" srcOrd="0" destOrd="0" presId="urn:microsoft.com/office/officeart/2005/8/layout/chevron2"/>
    <dgm:cxn modelId="{714F647B-0691-4AD3-8E2C-72DE36770C3A}" type="presOf" srcId="{667E0EEE-E53A-4DF9-BCB5-054CE07ECE33}" destId="{046F4355-52FA-4E3B-BCB4-B80086533350}" srcOrd="0" destOrd="0" presId="urn:microsoft.com/office/officeart/2005/8/layout/chevron2"/>
    <dgm:cxn modelId="{CCCC1EFE-E9D6-4EBD-9DB6-27DC0025991F}" type="presOf" srcId="{6A9B7A25-9546-4D73-AE0C-E15D2ECB3E79}" destId="{33901585-FBE4-4368-953C-21DC2C881841}" srcOrd="0" destOrd="0" presId="urn:microsoft.com/office/officeart/2005/8/layout/chevron2"/>
    <dgm:cxn modelId="{CD5DFDF9-36FB-471A-B693-3D55490E097A}" type="presOf" srcId="{9585426B-8003-4A7D-8DE4-35E2C524374B}" destId="{C8219F73-D1FF-48AF-A3C4-CF2B1B3C6613}" srcOrd="0" destOrd="0" presId="urn:microsoft.com/office/officeart/2005/8/layout/chevron2"/>
    <dgm:cxn modelId="{EABBCFE4-763E-480D-A2F2-E02EF75EF8A7}" type="presOf" srcId="{F3056ED2-EDCA-4883-B827-5378DDD2B86C}" destId="{57F470DA-D20A-47CE-A897-E40A962FE9B1}" srcOrd="0" destOrd="0" presId="urn:microsoft.com/office/officeart/2005/8/layout/chevron2"/>
    <dgm:cxn modelId="{69AED5CF-3AF5-49A0-8292-6BCC9C503325}" type="presOf" srcId="{B4B13A24-A80C-423F-8814-A267634DCE88}" destId="{D41DFC81-D46B-4E4E-BA3E-C6983E4BC355}" srcOrd="0" destOrd="0" presId="urn:microsoft.com/office/officeart/2005/8/layout/chevron2"/>
    <dgm:cxn modelId="{B2606A9F-CCF9-4B11-90CC-25CDF8EDA5CC}" srcId="{9585426B-8003-4A7D-8DE4-35E2C524374B}" destId="{F0FBDD34-7CCA-4180-89F7-B45D164E1EF6}" srcOrd="0" destOrd="0" parTransId="{0BB8DA68-DE9E-4543-A985-E07BA77BA3AE}" sibTransId="{7C098629-0CD6-482D-BFB8-A4472FB6F70D}"/>
    <dgm:cxn modelId="{A4A0DE9D-4E7F-435A-A5A5-A3BB484128D5}" srcId="{B3B2A3DF-BBAB-491E-B818-F652166BF5B2}" destId="{F3056ED2-EDCA-4883-B827-5378DDD2B86C}" srcOrd="0" destOrd="0" parTransId="{21B67388-02F3-412D-BA67-D4CE58B59834}" sibTransId="{03D9A310-E670-49F9-84C9-3F9B129FE596}"/>
    <dgm:cxn modelId="{90B3BCF1-68D5-4D86-991A-4C1AD52D7494}" type="presOf" srcId="{0AAA60BB-C23F-4F17-A393-8E7627C996D6}" destId="{CFAD0C69-4C60-4DCC-B7B0-83E167116A9D}" srcOrd="0" destOrd="0" presId="urn:microsoft.com/office/officeart/2005/8/layout/chevron2"/>
    <dgm:cxn modelId="{F2CF2B43-9297-41EB-8ACF-530FAB125F43}" srcId="{E59874A7-AD4F-4E9D-9837-8C2F271CD219}" destId="{B4B13A24-A80C-423F-8814-A267634DCE88}" srcOrd="0" destOrd="0" parTransId="{7FFE9A35-3324-450A-A9FF-66A853BBA426}" sibTransId="{31A6284C-7045-4A4F-910A-95C7A31412FB}"/>
    <dgm:cxn modelId="{F0857D54-B45F-4612-81DF-FC430C502D55}" srcId="{6A9B7A25-9546-4D73-AE0C-E15D2ECB3E79}" destId="{0AAA60BB-C23F-4F17-A393-8E7627C996D6}" srcOrd="4" destOrd="0" parTransId="{7AC15108-F72E-414E-8F80-2F07199E3CB5}" sibTransId="{96AB2C36-1DD5-4155-939B-93B8DA5F4268}"/>
    <dgm:cxn modelId="{9A9FC82F-883B-4E97-AFD9-4202201853B2}" srcId="{6A9B7A25-9546-4D73-AE0C-E15D2ECB3E79}" destId="{B3B2A3DF-BBAB-491E-B818-F652166BF5B2}" srcOrd="3" destOrd="0" parTransId="{649086D1-7B89-427A-B287-743F60B997E9}" sibTransId="{C7D29540-0358-4912-94C6-14B866D4D4AF}"/>
    <dgm:cxn modelId="{885C2364-CD1E-4D0A-9E58-386ACFDFC8CD}" type="presOf" srcId="{E59874A7-AD4F-4E9D-9837-8C2F271CD219}" destId="{B753764E-98BA-4375-B813-59D1796E0CDA}" srcOrd="0" destOrd="0" presId="urn:microsoft.com/office/officeart/2005/8/layout/chevron2"/>
    <dgm:cxn modelId="{EDE8DCF5-6C5A-41B2-B572-93576DE82FF5}" srcId="{6A9B7A25-9546-4D73-AE0C-E15D2ECB3E79}" destId="{E59874A7-AD4F-4E9D-9837-8C2F271CD219}" srcOrd="0" destOrd="0" parTransId="{CB6C493B-259E-4BA8-805D-4429759B43BB}" sibTransId="{01B75A30-BDC5-4B91-B6C8-418DE334ABA4}"/>
    <dgm:cxn modelId="{6E553BEA-D33E-4D42-B004-F79D7E19307E}" type="presParOf" srcId="{33901585-FBE4-4368-953C-21DC2C881841}" destId="{B6AA3D62-29A4-4133-A0EF-44B5D088D883}" srcOrd="0" destOrd="0" presId="urn:microsoft.com/office/officeart/2005/8/layout/chevron2"/>
    <dgm:cxn modelId="{FC3468E2-B2BC-4915-AAF1-32448D2BFB3B}" type="presParOf" srcId="{B6AA3D62-29A4-4133-A0EF-44B5D088D883}" destId="{B753764E-98BA-4375-B813-59D1796E0CDA}" srcOrd="0" destOrd="0" presId="urn:microsoft.com/office/officeart/2005/8/layout/chevron2"/>
    <dgm:cxn modelId="{FBE47850-8395-4A0A-A68B-1D3B0F1CD053}" type="presParOf" srcId="{B6AA3D62-29A4-4133-A0EF-44B5D088D883}" destId="{D41DFC81-D46B-4E4E-BA3E-C6983E4BC355}" srcOrd="1" destOrd="0" presId="urn:microsoft.com/office/officeart/2005/8/layout/chevron2"/>
    <dgm:cxn modelId="{2B802F48-0458-490D-8651-4417F92B3523}" type="presParOf" srcId="{33901585-FBE4-4368-953C-21DC2C881841}" destId="{EBC2C375-B0D6-4A24-AFE4-804B4D78A018}" srcOrd="1" destOrd="0" presId="urn:microsoft.com/office/officeart/2005/8/layout/chevron2"/>
    <dgm:cxn modelId="{4671BAD5-D5B3-45B8-9300-8026E215598D}" type="presParOf" srcId="{33901585-FBE4-4368-953C-21DC2C881841}" destId="{E353359E-EA7F-4759-A6D2-C3F301334A44}" srcOrd="2" destOrd="0" presId="urn:microsoft.com/office/officeart/2005/8/layout/chevron2"/>
    <dgm:cxn modelId="{FA8CC7A8-F19E-42AA-AF20-DBC165BDE833}" type="presParOf" srcId="{E353359E-EA7F-4759-A6D2-C3F301334A44}" destId="{C8219F73-D1FF-48AF-A3C4-CF2B1B3C6613}" srcOrd="0" destOrd="0" presId="urn:microsoft.com/office/officeart/2005/8/layout/chevron2"/>
    <dgm:cxn modelId="{59AEEB8E-EB30-41B3-A191-C3059E45F511}" type="presParOf" srcId="{E353359E-EA7F-4759-A6D2-C3F301334A44}" destId="{12BE884A-1CB0-4F59-9E5C-4C568EDB61F2}" srcOrd="1" destOrd="0" presId="urn:microsoft.com/office/officeart/2005/8/layout/chevron2"/>
    <dgm:cxn modelId="{BD6897DE-2DE6-44D2-85A1-F1FC68823D39}" type="presParOf" srcId="{33901585-FBE4-4368-953C-21DC2C881841}" destId="{74521CE1-262F-4A59-B465-C68DDE2D83F7}" srcOrd="3" destOrd="0" presId="urn:microsoft.com/office/officeart/2005/8/layout/chevron2"/>
    <dgm:cxn modelId="{4132BC16-5C39-449F-959A-FDABF02CCFE1}" type="presParOf" srcId="{33901585-FBE4-4368-953C-21DC2C881841}" destId="{D45913D2-9609-4DB4-95DA-3EECAB5CF0C3}" srcOrd="4" destOrd="0" presId="urn:microsoft.com/office/officeart/2005/8/layout/chevron2"/>
    <dgm:cxn modelId="{35602E43-E9A5-4EF1-B738-6BBEDA489179}" type="presParOf" srcId="{D45913D2-9609-4DB4-95DA-3EECAB5CF0C3}" destId="{BF15142C-2758-45FE-8F97-8793D50EFC87}" srcOrd="0" destOrd="0" presId="urn:microsoft.com/office/officeart/2005/8/layout/chevron2"/>
    <dgm:cxn modelId="{CE6D2275-12A2-4435-BBE3-1D9232893A9F}" type="presParOf" srcId="{D45913D2-9609-4DB4-95DA-3EECAB5CF0C3}" destId="{046F4355-52FA-4E3B-BCB4-B80086533350}" srcOrd="1" destOrd="0" presId="urn:microsoft.com/office/officeart/2005/8/layout/chevron2"/>
    <dgm:cxn modelId="{6C360AE5-7757-4378-8C4B-29E86FADA8E9}" type="presParOf" srcId="{33901585-FBE4-4368-953C-21DC2C881841}" destId="{4AE72A04-2CC8-4DBD-B7EA-4C30BB5B2C19}" srcOrd="5" destOrd="0" presId="urn:microsoft.com/office/officeart/2005/8/layout/chevron2"/>
    <dgm:cxn modelId="{39F79F9A-B627-46E9-9A75-72BADBC881AE}" type="presParOf" srcId="{33901585-FBE4-4368-953C-21DC2C881841}" destId="{FF0313CB-C183-4BD1-B5F6-05201091AF3E}" srcOrd="6" destOrd="0" presId="urn:microsoft.com/office/officeart/2005/8/layout/chevron2"/>
    <dgm:cxn modelId="{632AEE67-B77C-4644-BCB0-C4996492D270}" type="presParOf" srcId="{FF0313CB-C183-4BD1-B5F6-05201091AF3E}" destId="{BC02894B-05B0-4441-8EE9-A975EA1EB59E}" srcOrd="0" destOrd="0" presId="urn:microsoft.com/office/officeart/2005/8/layout/chevron2"/>
    <dgm:cxn modelId="{E1900D32-BF89-4853-94E5-151DEB8E53D0}" type="presParOf" srcId="{FF0313CB-C183-4BD1-B5F6-05201091AF3E}" destId="{57F470DA-D20A-47CE-A897-E40A962FE9B1}" srcOrd="1" destOrd="0" presId="urn:microsoft.com/office/officeart/2005/8/layout/chevron2"/>
    <dgm:cxn modelId="{199596C0-80F1-47ED-A591-671C5F29C229}" type="presParOf" srcId="{33901585-FBE4-4368-953C-21DC2C881841}" destId="{15949A77-24E4-485B-92B2-94CBCB27C6B7}" srcOrd="7" destOrd="0" presId="urn:microsoft.com/office/officeart/2005/8/layout/chevron2"/>
    <dgm:cxn modelId="{B7461F57-9C69-45F7-A5D1-0E37D48D16B6}" type="presParOf" srcId="{33901585-FBE4-4368-953C-21DC2C881841}" destId="{143B2679-FAE0-4983-B822-0131BB9F5A40}" srcOrd="8" destOrd="0" presId="urn:microsoft.com/office/officeart/2005/8/layout/chevron2"/>
    <dgm:cxn modelId="{7F47165E-B155-4121-AD26-350654DEB5EB}" type="presParOf" srcId="{143B2679-FAE0-4983-B822-0131BB9F5A40}" destId="{CFAD0C69-4C60-4DCC-B7B0-83E167116A9D}" srcOrd="0" destOrd="0" presId="urn:microsoft.com/office/officeart/2005/8/layout/chevron2"/>
    <dgm:cxn modelId="{BD66B8E0-F991-43D2-AB1C-1DB8AA8DA381}" type="presParOf" srcId="{143B2679-FAE0-4983-B822-0131BB9F5A40}" destId="{8C9E9647-163B-4D5B-B507-7ECA3EE84E20}"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E23EAD2-E054-40ED-8AB3-844A09FF6D5F}" type="doc">
      <dgm:prSet loTypeId="urn:microsoft.com/office/officeart/2005/8/layout/hChevron3" loCatId="process" qsTypeId="urn:microsoft.com/office/officeart/2005/8/quickstyle/simple1" qsCatId="simple" csTypeId="urn:microsoft.com/office/officeart/2005/8/colors/colorful1" csCatId="colorful" phldr="1"/>
      <dgm:spPr/>
    </dgm:pt>
    <dgm:pt modelId="{5BD19227-863F-40CD-8790-62DC261AF2AB}">
      <dgm:prSet phldrT="[Texto]" custT="1"/>
      <dgm:spPr/>
      <dgm:t>
        <a:bodyPr/>
        <a:lstStyle/>
        <a:p>
          <a:r>
            <a:rPr lang="es-ES" sz="1400" b="1">
              <a:solidFill>
                <a:srgbClr val="002060"/>
              </a:solidFill>
            </a:rPr>
            <a:t>Arquitectura </a:t>
          </a:r>
          <a:endParaRPr lang="es-PY" sz="1400" b="1">
            <a:solidFill>
              <a:srgbClr val="002060"/>
            </a:solidFill>
          </a:endParaRPr>
        </a:p>
      </dgm:t>
    </dgm:pt>
    <dgm:pt modelId="{7BCBBBEE-6AB4-4DF7-B990-575FA12951A2}" type="parTrans" cxnId="{FEF9223B-AB22-4219-BF57-5C46C5953B99}">
      <dgm:prSet/>
      <dgm:spPr/>
      <dgm:t>
        <a:bodyPr/>
        <a:lstStyle/>
        <a:p>
          <a:endParaRPr lang="es-PY" sz="1800" b="1">
            <a:solidFill>
              <a:srgbClr val="002060"/>
            </a:solidFill>
          </a:endParaRPr>
        </a:p>
      </dgm:t>
    </dgm:pt>
    <dgm:pt modelId="{7FA6103F-1D0F-4553-B0F8-6F076DFBEE35}" type="sibTrans" cxnId="{FEF9223B-AB22-4219-BF57-5C46C5953B99}">
      <dgm:prSet/>
      <dgm:spPr/>
      <dgm:t>
        <a:bodyPr/>
        <a:lstStyle/>
        <a:p>
          <a:endParaRPr lang="es-PY" sz="1800" b="1">
            <a:solidFill>
              <a:srgbClr val="002060"/>
            </a:solidFill>
          </a:endParaRPr>
        </a:p>
      </dgm:t>
    </dgm:pt>
    <dgm:pt modelId="{58B62C77-FFF9-4AB2-985E-B7113CE29FA7}">
      <dgm:prSet phldrT="[Texto]" custT="1"/>
      <dgm:spPr/>
      <dgm:t>
        <a:bodyPr/>
        <a:lstStyle/>
        <a:p>
          <a:r>
            <a:rPr lang="es-ES" sz="1400" b="1">
              <a:solidFill>
                <a:srgbClr val="002060"/>
              </a:solidFill>
            </a:rPr>
            <a:t>Versionado</a:t>
          </a:r>
          <a:endParaRPr lang="es-PY" sz="1400" b="1">
            <a:solidFill>
              <a:srgbClr val="002060"/>
            </a:solidFill>
          </a:endParaRPr>
        </a:p>
      </dgm:t>
    </dgm:pt>
    <dgm:pt modelId="{77B11B26-EDF1-44CC-B139-CF4D2FB605DF}" type="parTrans" cxnId="{CF468606-12BC-49BC-92EB-1650DB6E13C7}">
      <dgm:prSet/>
      <dgm:spPr/>
      <dgm:t>
        <a:bodyPr/>
        <a:lstStyle/>
        <a:p>
          <a:endParaRPr lang="es-PY" sz="1800" b="1">
            <a:solidFill>
              <a:srgbClr val="002060"/>
            </a:solidFill>
          </a:endParaRPr>
        </a:p>
      </dgm:t>
    </dgm:pt>
    <dgm:pt modelId="{76B621F9-D46A-44B1-90C8-A69F24D5FF19}" type="sibTrans" cxnId="{CF468606-12BC-49BC-92EB-1650DB6E13C7}">
      <dgm:prSet/>
      <dgm:spPr/>
      <dgm:t>
        <a:bodyPr/>
        <a:lstStyle/>
        <a:p>
          <a:endParaRPr lang="es-PY" sz="1800" b="1">
            <a:solidFill>
              <a:srgbClr val="002060"/>
            </a:solidFill>
          </a:endParaRPr>
        </a:p>
      </dgm:t>
    </dgm:pt>
    <dgm:pt modelId="{F8B80E17-F5D2-45E8-95A3-9A5189ED8F87}">
      <dgm:prSet phldrT="[Texto]" custT="1"/>
      <dgm:spPr/>
      <dgm:t>
        <a:bodyPr/>
        <a:lstStyle/>
        <a:p>
          <a:r>
            <a:rPr lang="es-ES" sz="1400" b="1">
              <a:solidFill>
                <a:srgbClr val="002060"/>
              </a:solidFill>
            </a:rPr>
            <a:t>Tratamiento del código fuente</a:t>
          </a:r>
          <a:endParaRPr lang="es-PY" sz="1400" b="1">
            <a:solidFill>
              <a:srgbClr val="002060"/>
            </a:solidFill>
          </a:endParaRPr>
        </a:p>
      </dgm:t>
    </dgm:pt>
    <dgm:pt modelId="{0CE581B9-ADB4-486D-8BD6-BFDBE91CD658}" type="parTrans" cxnId="{7672E3B4-9690-4910-AAE1-450A682F1489}">
      <dgm:prSet/>
      <dgm:spPr/>
      <dgm:t>
        <a:bodyPr/>
        <a:lstStyle/>
        <a:p>
          <a:endParaRPr lang="es-PY" sz="1800" b="1">
            <a:solidFill>
              <a:srgbClr val="002060"/>
            </a:solidFill>
          </a:endParaRPr>
        </a:p>
      </dgm:t>
    </dgm:pt>
    <dgm:pt modelId="{88002EF8-C423-4107-981F-7015A7D9F2FB}" type="sibTrans" cxnId="{7672E3B4-9690-4910-AAE1-450A682F1489}">
      <dgm:prSet/>
      <dgm:spPr/>
      <dgm:t>
        <a:bodyPr/>
        <a:lstStyle/>
        <a:p>
          <a:endParaRPr lang="es-PY" sz="1800" b="1">
            <a:solidFill>
              <a:srgbClr val="002060"/>
            </a:solidFill>
          </a:endParaRPr>
        </a:p>
      </dgm:t>
    </dgm:pt>
    <dgm:pt modelId="{F107E69A-EA65-4523-BE0C-1A0394F47169}">
      <dgm:prSet phldrT="[Texto]" custT="1"/>
      <dgm:spPr/>
      <dgm:t>
        <a:bodyPr/>
        <a:lstStyle/>
        <a:p>
          <a:r>
            <a:rPr lang="es-ES" sz="1400" b="1" err="1">
              <a:solidFill>
                <a:srgbClr val="002060"/>
              </a:solidFill>
            </a:rPr>
            <a:t>Workflow</a:t>
          </a:r>
          <a:endParaRPr lang="es-PY" sz="1400" b="1">
            <a:solidFill>
              <a:srgbClr val="002060"/>
            </a:solidFill>
          </a:endParaRPr>
        </a:p>
      </dgm:t>
    </dgm:pt>
    <dgm:pt modelId="{CCF5C2F7-9D87-49B6-9196-B3EEC5B4E058}" type="parTrans" cxnId="{3CF8922E-71B6-447D-8A02-99933CA91799}">
      <dgm:prSet/>
      <dgm:spPr/>
      <dgm:t>
        <a:bodyPr/>
        <a:lstStyle/>
        <a:p>
          <a:endParaRPr lang="es-PY" sz="1800" b="1">
            <a:solidFill>
              <a:srgbClr val="002060"/>
            </a:solidFill>
          </a:endParaRPr>
        </a:p>
      </dgm:t>
    </dgm:pt>
    <dgm:pt modelId="{C5F8E18F-D010-4FDC-8FC0-57F04FD0212A}" type="sibTrans" cxnId="{3CF8922E-71B6-447D-8A02-99933CA91799}">
      <dgm:prSet/>
      <dgm:spPr/>
      <dgm:t>
        <a:bodyPr/>
        <a:lstStyle/>
        <a:p>
          <a:endParaRPr lang="es-PY" sz="1800" b="1">
            <a:solidFill>
              <a:srgbClr val="002060"/>
            </a:solidFill>
          </a:endParaRPr>
        </a:p>
      </dgm:t>
    </dgm:pt>
    <dgm:pt modelId="{B1FEE6D6-64DC-4EBF-A96F-527287F0C5E0}">
      <dgm:prSet phldrT="[Texto]" custT="1"/>
      <dgm:spPr/>
      <dgm:t>
        <a:bodyPr/>
        <a:lstStyle/>
        <a:p>
          <a:r>
            <a:rPr lang="es-ES" sz="1400" b="1">
              <a:solidFill>
                <a:srgbClr val="002060"/>
              </a:solidFill>
            </a:rPr>
            <a:t>Ambientes de trabajo</a:t>
          </a:r>
          <a:endParaRPr lang="es-PY" sz="1400" b="1">
            <a:solidFill>
              <a:srgbClr val="002060"/>
            </a:solidFill>
          </a:endParaRPr>
        </a:p>
      </dgm:t>
    </dgm:pt>
    <dgm:pt modelId="{F1D6A3B4-8E2E-447B-85E8-DF59FC0DE560}" type="parTrans" cxnId="{0A827639-75A0-419B-8D18-ED13AE567CE8}">
      <dgm:prSet/>
      <dgm:spPr/>
      <dgm:t>
        <a:bodyPr/>
        <a:lstStyle/>
        <a:p>
          <a:endParaRPr lang="es-PY" sz="1800" b="1">
            <a:solidFill>
              <a:srgbClr val="002060"/>
            </a:solidFill>
          </a:endParaRPr>
        </a:p>
      </dgm:t>
    </dgm:pt>
    <dgm:pt modelId="{1131AECB-2013-4F5F-B61C-75B490EF9B1B}" type="sibTrans" cxnId="{0A827639-75A0-419B-8D18-ED13AE567CE8}">
      <dgm:prSet/>
      <dgm:spPr/>
      <dgm:t>
        <a:bodyPr/>
        <a:lstStyle/>
        <a:p>
          <a:endParaRPr lang="es-PY" sz="1800" b="1">
            <a:solidFill>
              <a:srgbClr val="002060"/>
            </a:solidFill>
          </a:endParaRPr>
        </a:p>
      </dgm:t>
    </dgm:pt>
    <dgm:pt modelId="{9C3138E5-1EBF-469E-AA03-6607A40B9C6E}" type="pres">
      <dgm:prSet presAssocID="{2E23EAD2-E054-40ED-8AB3-844A09FF6D5F}" presName="Name0" presStyleCnt="0">
        <dgm:presLayoutVars>
          <dgm:dir/>
          <dgm:resizeHandles val="exact"/>
        </dgm:presLayoutVars>
      </dgm:prSet>
      <dgm:spPr/>
    </dgm:pt>
    <dgm:pt modelId="{ECC31DC1-2091-4F15-B0ED-F16A72195201}" type="pres">
      <dgm:prSet presAssocID="{5BD19227-863F-40CD-8790-62DC261AF2AB}" presName="parTxOnly" presStyleLbl="node1" presStyleIdx="0" presStyleCnt="5">
        <dgm:presLayoutVars>
          <dgm:bulletEnabled val="1"/>
        </dgm:presLayoutVars>
      </dgm:prSet>
      <dgm:spPr/>
      <dgm:t>
        <a:bodyPr/>
        <a:lstStyle/>
        <a:p>
          <a:endParaRPr lang="es-ES"/>
        </a:p>
      </dgm:t>
    </dgm:pt>
    <dgm:pt modelId="{ACD63F27-8929-4BCF-B036-96C782E68922}" type="pres">
      <dgm:prSet presAssocID="{7FA6103F-1D0F-4553-B0F8-6F076DFBEE35}" presName="parSpace" presStyleCnt="0"/>
      <dgm:spPr/>
    </dgm:pt>
    <dgm:pt modelId="{4E32C91A-6892-4A7E-9816-838A45612053}" type="pres">
      <dgm:prSet presAssocID="{58B62C77-FFF9-4AB2-985E-B7113CE29FA7}" presName="parTxOnly" presStyleLbl="node1" presStyleIdx="1" presStyleCnt="5">
        <dgm:presLayoutVars>
          <dgm:bulletEnabled val="1"/>
        </dgm:presLayoutVars>
      </dgm:prSet>
      <dgm:spPr/>
      <dgm:t>
        <a:bodyPr/>
        <a:lstStyle/>
        <a:p>
          <a:endParaRPr lang="es-ES"/>
        </a:p>
      </dgm:t>
    </dgm:pt>
    <dgm:pt modelId="{0D0FF68E-D8E1-41F7-96FE-B3561DD0BEC9}" type="pres">
      <dgm:prSet presAssocID="{76B621F9-D46A-44B1-90C8-A69F24D5FF19}" presName="parSpace" presStyleCnt="0"/>
      <dgm:spPr/>
    </dgm:pt>
    <dgm:pt modelId="{D4520816-C23B-495D-B7D3-74091D6D3F69}" type="pres">
      <dgm:prSet presAssocID="{F8B80E17-F5D2-45E8-95A3-9A5189ED8F87}" presName="parTxOnly" presStyleLbl="node1" presStyleIdx="2" presStyleCnt="5" custScaleX="115416">
        <dgm:presLayoutVars>
          <dgm:bulletEnabled val="1"/>
        </dgm:presLayoutVars>
      </dgm:prSet>
      <dgm:spPr/>
      <dgm:t>
        <a:bodyPr/>
        <a:lstStyle/>
        <a:p>
          <a:endParaRPr lang="es-ES"/>
        </a:p>
      </dgm:t>
    </dgm:pt>
    <dgm:pt modelId="{BFCC0261-E661-440B-B20E-C107A9B8D4D1}" type="pres">
      <dgm:prSet presAssocID="{88002EF8-C423-4107-981F-7015A7D9F2FB}" presName="parSpace" presStyleCnt="0"/>
      <dgm:spPr/>
    </dgm:pt>
    <dgm:pt modelId="{E148FC29-14F3-4E96-8308-B38B35EB815E}" type="pres">
      <dgm:prSet presAssocID="{F107E69A-EA65-4523-BE0C-1A0394F47169}" presName="parTxOnly" presStyleLbl="node1" presStyleIdx="3" presStyleCnt="5">
        <dgm:presLayoutVars>
          <dgm:bulletEnabled val="1"/>
        </dgm:presLayoutVars>
      </dgm:prSet>
      <dgm:spPr/>
      <dgm:t>
        <a:bodyPr/>
        <a:lstStyle/>
        <a:p>
          <a:endParaRPr lang="es-ES"/>
        </a:p>
      </dgm:t>
    </dgm:pt>
    <dgm:pt modelId="{90BFEA3B-EB24-4838-AFBD-6D1270EF18E5}" type="pres">
      <dgm:prSet presAssocID="{C5F8E18F-D010-4FDC-8FC0-57F04FD0212A}" presName="parSpace" presStyleCnt="0"/>
      <dgm:spPr/>
    </dgm:pt>
    <dgm:pt modelId="{69F1DC4B-16D2-4A8D-A3C3-007F34FC2A85}" type="pres">
      <dgm:prSet presAssocID="{B1FEE6D6-64DC-4EBF-A96F-527287F0C5E0}" presName="parTxOnly" presStyleLbl="node1" presStyleIdx="4" presStyleCnt="5">
        <dgm:presLayoutVars>
          <dgm:bulletEnabled val="1"/>
        </dgm:presLayoutVars>
      </dgm:prSet>
      <dgm:spPr/>
      <dgm:t>
        <a:bodyPr/>
        <a:lstStyle/>
        <a:p>
          <a:endParaRPr lang="es-ES"/>
        </a:p>
      </dgm:t>
    </dgm:pt>
  </dgm:ptLst>
  <dgm:cxnLst>
    <dgm:cxn modelId="{A853CA53-F9FD-4159-84E6-362D0C0B1CB3}" type="presOf" srcId="{2E23EAD2-E054-40ED-8AB3-844A09FF6D5F}" destId="{9C3138E5-1EBF-469E-AA03-6607A40B9C6E}" srcOrd="0" destOrd="0" presId="urn:microsoft.com/office/officeart/2005/8/layout/hChevron3"/>
    <dgm:cxn modelId="{0A827639-75A0-419B-8D18-ED13AE567CE8}" srcId="{2E23EAD2-E054-40ED-8AB3-844A09FF6D5F}" destId="{B1FEE6D6-64DC-4EBF-A96F-527287F0C5E0}" srcOrd="4" destOrd="0" parTransId="{F1D6A3B4-8E2E-447B-85E8-DF59FC0DE560}" sibTransId="{1131AECB-2013-4F5F-B61C-75B490EF9B1B}"/>
    <dgm:cxn modelId="{3CF8922E-71B6-447D-8A02-99933CA91799}" srcId="{2E23EAD2-E054-40ED-8AB3-844A09FF6D5F}" destId="{F107E69A-EA65-4523-BE0C-1A0394F47169}" srcOrd="3" destOrd="0" parTransId="{CCF5C2F7-9D87-49B6-9196-B3EEC5B4E058}" sibTransId="{C5F8E18F-D010-4FDC-8FC0-57F04FD0212A}"/>
    <dgm:cxn modelId="{0A9AC178-A057-407B-826D-9C062D07A841}" type="presOf" srcId="{F8B80E17-F5D2-45E8-95A3-9A5189ED8F87}" destId="{D4520816-C23B-495D-B7D3-74091D6D3F69}" srcOrd="0" destOrd="0" presId="urn:microsoft.com/office/officeart/2005/8/layout/hChevron3"/>
    <dgm:cxn modelId="{7672E3B4-9690-4910-AAE1-450A682F1489}" srcId="{2E23EAD2-E054-40ED-8AB3-844A09FF6D5F}" destId="{F8B80E17-F5D2-45E8-95A3-9A5189ED8F87}" srcOrd="2" destOrd="0" parTransId="{0CE581B9-ADB4-486D-8BD6-BFDBE91CD658}" sibTransId="{88002EF8-C423-4107-981F-7015A7D9F2FB}"/>
    <dgm:cxn modelId="{038E7634-4CE2-4002-8023-F9189B3349D8}" type="presOf" srcId="{5BD19227-863F-40CD-8790-62DC261AF2AB}" destId="{ECC31DC1-2091-4F15-B0ED-F16A72195201}" srcOrd="0" destOrd="0" presId="urn:microsoft.com/office/officeart/2005/8/layout/hChevron3"/>
    <dgm:cxn modelId="{005BFCD3-C951-4352-B80C-03BEE23CE33D}" type="presOf" srcId="{B1FEE6D6-64DC-4EBF-A96F-527287F0C5E0}" destId="{69F1DC4B-16D2-4A8D-A3C3-007F34FC2A85}" srcOrd="0" destOrd="0" presId="urn:microsoft.com/office/officeart/2005/8/layout/hChevron3"/>
    <dgm:cxn modelId="{FEF9223B-AB22-4219-BF57-5C46C5953B99}" srcId="{2E23EAD2-E054-40ED-8AB3-844A09FF6D5F}" destId="{5BD19227-863F-40CD-8790-62DC261AF2AB}" srcOrd="0" destOrd="0" parTransId="{7BCBBBEE-6AB4-4DF7-B990-575FA12951A2}" sibTransId="{7FA6103F-1D0F-4553-B0F8-6F076DFBEE35}"/>
    <dgm:cxn modelId="{CF468606-12BC-49BC-92EB-1650DB6E13C7}" srcId="{2E23EAD2-E054-40ED-8AB3-844A09FF6D5F}" destId="{58B62C77-FFF9-4AB2-985E-B7113CE29FA7}" srcOrd="1" destOrd="0" parTransId="{77B11B26-EDF1-44CC-B139-CF4D2FB605DF}" sibTransId="{76B621F9-D46A-44B1-90C8-A69F24D5FF19}"/>
    <dgm:cxn modelId="{4921BF65-AC4C-4790-9104-24B2FAD4A555}" type="presOf" srcId="{F107E69A-EA65-4523-BE0C-1A0394F47169}" destId="{E148FC29-14F3-4E96-8308-B38B35EB815E}" srcOrd="0" destOrd="0" presId="urn:microsoft.com/office/officeart/2005/8/layout/hChevron3"/>
    <dgm:cxn modelId="{F480E128-EC9E-406D-B2B9-A4EFA1414B77}" type="presOf" srcId="{58B62C77-FFF9-4AB2-985E-B7113CE29FA7}" destId="{4E32C91A-6892-4A7E-9816-838A45612053}" srcOrd="0" destOrd="0" presId="urn:microsoft.com/office/officeart/2005/8/layout/hChevron3"/>
    <dgm:cxn modelId="{0EC39153-7069-4DCC-B92E-52A83B1978DC}" type="presParOf" srcId="{9C3138E5-1EBF-469E-AA03-6607A40B9C6E}" destId="{ECC31DC1-2091-4F15-B0ED-F16A72195201}" srcOrd="0" destOrd="0" presId="urn:microsoft.com/office/officeart/2005/8/layout/hChevron3"/>
    <dgm:cxn modelId="{73C5CF42-C3D3-45A2-B6CD-4DEECF96B967}" type="presParOf" srcId="{9C3138E5-1EBF-469E-AA03-6607A40B9C6E}" destId="{ACD63F27-8929-4BCF-B036-96C782E68922}" srcOrd="1" destOrd="0" presId="urn:microsoft.com/office/officeart/2005/8/layout/hChevron3"/>
    <dgm:cxn modelId="{8602C377-3EE0-4672-BADC-9B522F82B588}" type="presParOf" srcId="{9C3138E5-1EBF-469E-AA03-6607A40B9C6E}" destId="{4E32C91A-6892-4A7E-9816-838A45612053}" srcOrd="2" destOrd="0" presId="urn:microsoft.com/office/officeart/2005/8/layout/hChevron3"/>
    <dgm:cxn modelId="{7AD6B94A-FC2B-46E9-AC1C-6F2F14BBD86B}" type="presParOf" srcId="{9C3138E5-1EBF-469E-AA03-6607A40B9C6E}" destId="{0D0FF68E-D8E1-41F7-96FE-B3561DD0BEC9}" srcOrd="3" destOrd="0" presId="urn:microsoft.com/office/officeart/2005/8/layout/hChevron3"/>
    <dgm:cxn modelId="{6D007DFC-988F-4996-B134-B6D97FB0DF30}" type="presParOf" srcId="{9C3138E5-1EBF-469E-AA03-6607A40B9C6E}" destId="{D4520816-C23B-495D-B7D3-74091D6D3F69}" srcOrd="4" destOrd="0" presId="urn:microsoft.com/office/officeart/2005/8/layout/hChevron3"/>
    <dgm:cxn modelId="{3048379A-2CAF-448A-B69A-D1B2DA394C6F}" type="presParOf" srcId="{9C3138E5-1EBF-469E-AA03-6607A40B9C6E}" destId="{BFCC0261-E661-440B-B20E-C107A9B8D4D1}" srcOrd="5" destOrd="0" presId="urn:microsoft.com/office/officeart/2005/8/layout/hChevron3"/>
    <dgm:cxn modelId="{AF958FA8-8494-424A-AA32-15D3C9D4EDE5}" type="presParOf" srcId="{9C3138E5-1EBF-469E-AA03-6607A40B9C6E}" destId="{E148FC29-14F3-4E96-8308-B38B35EB815E}" srcOrd="6" destOrd="0" presId="urn:microsoft.com/office/officeart/2005/8/layout/hChevron3"/>
    <dgm:cxn modelId="{7CBAAA6D-2B0B-4B1F-A95F-F0A27D59A12E}" type="presParOf" srcId="{9C3138E5-1EBF-469E-AA03-6607A40B9C6E}" destId="{90BFEA3B-EB24-4838-AFBD-6D1270EF18E5}" srcOrd="7" destOrd="0" presId="urn:microsoft.com/office/officeart/2005/8/layout/hChevron3"/>
    <dgm:cxn modelId="{21E0CCC9-4D9E-4B6D-9FE2-05422D605345}" type="presParOf" srcId="{9C3138E5-1EBF-469E-AA03-6607A40B9C6E}" destId="{69F1DC4B-16D2-4A8D-A3C3-007F34FC2A85}"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34482-D466-46DD-A83D-D4257E123511}">
      <dsp:nvSpPr>
        <dsp:cNvPr id="0" name=""/>
        <dsp:cNvSpPr/>
      </dsp:nvSpPr>
      <dsp:spPr>
        <a:xfrm>
          <a:off x="2130585" y="-64804"/>
          <a:ext cx="1309531" cy="76403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Atender e informar al cliente</a:t>
          </a:r>
        </a:p>
      </dsp:txBody>
      <dsp:txXfrm>
        <a:off x="2167882" y="-27507"/>
        <a:ext cx="1234937" cy="689436"/>
      </dsp:txXfrm>
    </dsp:sp>
    <dsp:sp modelId="{80404585-7BF1-49A9-A7D7-6C10B3AEF6D7}">
      <dsp:nvSpPr>
        <dsp:cNvPr id="0" name=""/>
        <dsp:cNvSpPr/>
      </dsp:nvSpPr>
      <dsp:spPr>
        <a:xfrm>
          <a:off x="1436028" y="377391"/>
          <a:ext cx="2980637" cy="2980637"/>
        </a:xfrm>
        <a:custGeom>
          <a:avLst/>
          <a:gdLst/>
          <a:ahLst/>
          <a:cxnLst/>
          <a:rect l="0" t="0" r="0" b="0"/>
          <a:pathLst>
            <a:path>
              <a:moveTo>
                <a:pt x="2011074" y="93943"/>
              </a:moveTo>
              <a:arcTo wR="1490318" hR="1490318" stAng="17427133" swAng="1702342"/>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92109CE-3F53-4B16-87C8-99087DA21B93}">
      <dsp:nvSpPr>
        <dsp:cNvPr id="0" name=""/>
        <dsp:cNvSpPr/>
      </dsp:nvSpPr>
      <dsp:spPr>
        <a:xfrm>
          <a:off x="3600402" y="892153"/>
          <a:ext cx="1309531" cy="76403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Promover y vender</a:t>
          </a:r>
        </a:p>
      </dsp:txBody>
      <dsp:txXfrm>
        <a:off x="3637699" y="929450"/>
        <a:ext cx="1234937" cy="689436"/>
      </dsp:txXfrm>
    </dsp:sp>
    <dsp:sp modelId="{F085DC5E-3E31-45AF-8BC9-F77FDCAFA34D}">
      <dsp:nvSpPr>
        <dsp:cNvPr id="0" name=""/>
        <dsp:cNvSpPr/>
      </dsp:nvSpPr>
      <dsp:spPr>
        <a:xfrm>
          <a:off x="1378190" y="391769"/>
          <a:ext cx="2980637" cy="2980637"/>
        </a:xfrm>
        <a:custGeom>
          <a:avLst/>
          <a:gdLst/>
          <a:ahLst/>
          <a:cxnLst/>
          <a:rect l="0" t="0" r="0" b="0"/>
          <a:pathLst>
            <a:path>
              <a:moveTo>
                <a:pt x="2964000" y="1268252"/>
              </a:moveTo>
              <a:arcTo wR="1490318" hR="1490318" stAng="21085841" swAng="880087"/>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9D12EB2-1973-4486-B610-B20B13D18A1E}">
      <dsp:nvSpPr>
        <dsp:cNvPr id="0" name=""/>
        <dsp:cNvSpPr/>
      </dsp:nvSpPr>
      <dsp:spPr>
        <a:xfrm>
          <a:off x="3587028" y="2044284"/>
          <a:ext cx="1309531" cy="76403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Gestionar Solicitudes</a:t>
          </a:r>
        </a:p>
      </dsp:txBody>
      <dsp:txXfrm>
        <a:off x="3624325" y="2081581"/>
        <a:ext cx="1234937" cy="689436"/>
      </dsp:txXfrm>
    </dsp:sp>
    <dsp:sp modelId="{F10CCB67-2A27-423A-A412-7A2B5CF57FD8}">
      <dsp:nvSpPr>
        <dsp:cNvPr id="0" name=""/>
        <dsp:cNvSpPr/>
      </dsp:nvSpPr>
      <dsp:spPr>
        <a:xfrm>
          <a:off x="1495222" y="236691"/>
          <a:ext cx="2980637" cy="2980637"/>
        </a:xfrm>
        <a:custGeom>
          <a:avLst/>
          <a:gdLst/>
          <a:ahLst/>
          <a:cxnLst/>
          <a:rect l="0" t="0" r="0" b="0"/>
          <a:pathLst>
            <a:path>
              <a:moveTo>
                <a:pt x="2511082" y="2576178"/>
              </a:moveTo>
              <a:arcTo wR="1490318" hR="1490318" stAng="2806195" swAng="1512939"/>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3FDCC6E-0F51-4686-82FA-152575905F15}">
      <dsp:nvSpPr>
        <dsp:cNvPr id="0" name=""/>
        <dsp:cNvSpPr/>
      </dsp:nvSpPr>
      <dsp:spPr>
        <a:xfrm>
          <a:off x="2130585" y="2915833"/>
          <a:ext cx="1309531" cy="76403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Gestionar ciclo Comercial</a:t>
          </a:r>
        </a:p>
      </dsp:txBody>
      <dsp:txXfrm>
        <a:off x="2167882" y="2953130"/>
        <a:ext cx="1234937" cy="689436"/>
      </dsp:txXfrm>
    </dsp:sp>
    <dsp:sp modelId="{98CC1588-A4BC-4818-87FD-3C84697E3B6A}">
      <dsp:nvSpPr>
        <dsp:cNvPr id="0" name=""/>
        <dsp:cNvSpPr/>
      </dsp:nvSpPr>
      <dsp:spPr>
        <a:xfrm>
          <a:off x="1181102" y="267270"/>
          <a:ext cx="2980637" cy="2980637"/>
        </a:xfrm>
        <a:custGeom>
          <a:avLst/>
          <a:gdLst/>
          <a:ahLst/>
          <a:cxnLst/>
          <a:rect l="0" t="0" r="0" b="0"/>
          <a:pathLst>
            <a:path>
              <a:moveTo>
                <a:pt x="943739" y="2876789"/>
              </a:moveTo>
              <a:arcTo wR="1490318" hR="1490318" stAng="6690932" swAng="1404899"/>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A2E9B5D-568D-4841-BD2E-0CB293B665E6}">
      <dsp:nvSpPr>
        <dsp:cNvPr id="0" name=""/>
        <dsp:cNvSpPr/>
      </dsp:nvSpPr>
      <dsp:spPr>
        <a:xfrm>
          <a:off x="720080" y="2044283"/>
          <a:ext cx="1309531" cy="76403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Regularizar energía no facturada</a:t>
          </a:r>
        </a:p>
      </dsp:txBody>
      <dsp:txXfrm>
        <a:off x="757377" y="2081580"/>
        <a:ext cx="1234937" cy="689436"/>
      </dsp:txXfrm>
    </dsp:sp>
    <dsp:sp modelId="{F0C8851A-3A2D-4D67-9755-A9918CB9D81A}">
      <dsp:nvSpPr>
        <dsp:cNvPr id="0" name=""/>
        <dsp:cNvSpPr/>
      </dsp:nvSpPr>
      <dsp:spPr>
        <a:xfrm>
          <a:off x="1229763" y="239138"/>
          <a:ext cx="2980637" cy="2980637"/>
        </a:xfrm>
        <a:custGeom>
          <a:avLst/>
          <a:gdLst/>
          <a:ahLst/>
          <a:cxnLst/>
          <a:rect l="0" t="0" r="0" b="0"/>
          <a:pathLst>
            <a:path>
              <a:moveTo>
                <a:pt x="32815" y="1801338"/>
              </a:moveTo>
              <a:arcTo wR="1490318" hR="1490318" stAng="10077252" swAng="882849"/>
            </a:path>
          </a:pathLst>
        </a:custGeom>
        <a:noFill/>
        <a:ln w="9525"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AA144EF-398F-458F-BB68-B8B76D0511C0}">
      <dsp:nvSpPr>
        <dsp:cNvPr id="0" name=""/>
        <dsp:cNvSpPr/>
      </dsp:nvSpPr>
      <dsp:spPr>
        <a:xfrm>
          <a:off x="648072" y="858378"/>
          <a:ext cx="1352652" cy="79780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w="3175"/>
              <a:solidFill>
                <a:schemeClr val="tx1"/>
              </a:solidFill>
            </a:rPr>
            <a:t>Ejecutar Órdenes de Trabajo</a:t>
          </a:r>
        </a:p>
      </dsp:txBody>
      <dsp:txXfrm>
        <a:off x="687018" y="897324"/>
        <a:ext cx="1274760" cy="719914"/>
      </dsp:txXfrm>
    </dsp:sp>
    <dsp:sp modelId="{2290D5C5-1578-4B36-AF3B-CE21BF233C31}">
      <dsp:nvSpPr>
        <dsp:cNvPr id="0" name=""/>
        <dsp:cNvSpPr/>
      </dsp:nvSpPr>
      <dsp:spPr>
        <a:xfrm>
          <a:off x="1151061" y="378481"/>
          <a:ext cx="2980637" cy="2980637"/>
        </a:xfrm>
        <a:custGeom>
          <a:avLst/>
          <a:gdLst/>
          <a:ahLst/>
          <a:cxnLst/>
          <a:rect l="0" t="0" r="0" b="0"/>
          <a:pathLst>
            <a:path>
              <a:moveTo>
                <a:pt x="399604" y="474744"/>
              </a:moveTo>
              <a:arcTo wR="1490318" hR="1490318" stAng="13377413" swAng="1603739"/>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31DC1-2091-4F15-B0ED-F16A72195201}">
      <dsp:nvSpPr>
        <dsp:cNvPr id="0" name=""/>
        <dsp:cNvSpPr/>
      </dsp:nvSpPr>
      <dsp:spPr>
        <a:xfrm>
          <a:off x="1127" y="915861"/>
          <a:ext cx="1709486" cy="683794"/>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lvl="0" algn="ctr" defTabSz="577850">
            <a:lnSpc>
              <a:spcPct val="90000"/>
            </a:lnSpc>
            <a:spcBef>
              <a:spcPct val="0"/>
            </a:spcBef>
            <a:spcAft>
              <a:spcPct val="35000"/>
            </a:spcAft>
          </a:pPr>
          <a:r>
            <a:rPr lang="es-ES" sz="1300" b="1" kern="1200" err="1">
              <a:solidFill>
                <a:srgbClr val="002060"/>
              </a:solidFill>
            </a:rPr>
            <a:t>Datawarehouse</a:t>
          </a:r>
          <a:r>
            <a:rPr lang="es-ES" sz="1300" b="1" kern="1200">
              <a:solidFill>
                <a:srgbClr val="002060"/>
              </a:solidFill>
            </a:rPr>
            <a:t> </a:t>
          </a:r>
          <a:endParaRPr lang="es-PY" sz="1300" b="1" kern="1200">
            <a:solidFill>
              <a:srgbClr val="002060"/>
            </a:solidFill>
          </a:endParaRPr>
        </a:p>
      </dsp:txBody>
      <dsp:txXfrm>
        <a:off x="1127" y="915861"/>
        <a:ext cx="1538538" cy="683794"/>
      </dsp:txXfrm>
    </dsp:sp>
    <dsp:sp modelId="{4E32C91A-6892-4A7E-9816-838A45612053}">
      <dsp:nvSpPr>
        <dsp:cNvPr id="0" name=""/>
        <dsp:cNvSpPr/>
      </dsp:nvSpPr>
      <dsp:spPr>
        <a:xfrm>
          <a:off x="1368716" y="915861"/>
          <a:ext cx="1709486" cy="683794"/>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s-ES" sz="1300" b="1" kern="1200">
              <a:solidFill>
                <a:srgbClr val="002060"/>
              </a:solidFill>
            </a:rPr>
            <a:t>Monitoreo</a:t>
          </a:r>
          <a:endParaRPr lang="es-PY" sz="1300" b="1" kern="1200">
            <a:solidFill>
              <a:srgbClr val="002060"/>
            </a:solidFill>
          </a:endParaRPr>
        </a:p>
      </dsp:txBody>
      <dsp:txXfrm>
        <a:off x="1710613" y="915861"/>
        <a:ext cx="1025692" cy="683794"/>
      </dsp:txXfrm>
    </dsp:sp>
    <dsp:sp modelId="{D4520816-C23B-495D-B7D3-74091D6D3F69}">
      <dsp:nvSpPr>
        <dsp:cNvPr id="0" name=""/>
        <dsp:cNvSpPr/>
      </dsp:nvSpPr>
      <dsp:spPr>
        <a:xfrm>
          <a:off x="2736305" y="915861"/>
          <a:ext cx="2016220" cy="683794"/>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s-ES" sz="1300" b="1" kern="1200">
              <a:solidFill>
                <a:srgbClr val="002060"/>
              </a:solidFill>
            </a:rPr>
            <a:t>Seguridad</a:t>
          </a:r>
          <a:endParaRPr lang="es-PY" sz="1300" b="1" kern="1200">
            <a:solidFill>
              <a:srgbClr val="002060"/>
            </a:solidFill>
          </a:endParaRPr>
        </a:p>
      </dsp:txBody>
      <dsp:txXfrm>
        <a:off x="3078202" y="915861"/>
        <a:ext cx="1332426" cy="683794"/>
      </dsp:txXfrm>
    </dsp:sp>
    <dsp:sp modelId="{E148FC29-14F3-4E96-8308-B38B35EB815E}">
      <dsp:nvSpPr>
        <dsp:cNvPr id="0" name=""/>
        <dsp:cNvSpPr/>
      </dsp:nvSpPr>
      <dsp:spPr>
        <a:xfrm>
          <a:off x="4410628" y="915861"/>
          <a:ext cx="1709486" cy="683794"/>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s-ES" sz="1300" b="1" kern="1200">
              <a:solidFill>
                <a:srgbClr val="002060"/>
              </a:solidFill>
            </a:rPr>
            <a:t>Integración con sistemas</a:t>
          </a:r>
          <a:endParaRPr lang="es-PY" sz="1300" b="1" kern="1200">
            <a:solidFill>
              <a:srgbClr val="002060"/>
            </a:solidFill>
          </a:endParaRPr>
        </a:p>
      </dsp:txBody>
      <dsp:txXfrm>
        <a:off x="4752525" y="915861"/>
        <a:ext cx="1025692" cy="683794"/>
      </dsp:txXfrm>
    </dsp:sp>
    <dsp:sp modelId="{2A1BA87A-8A93-439E-A731-713B462CD001}">
      <dsp:nvSpPr>
        <dsp:cNvPr id="0" name=""/>
        <dsp:cNvSpPr/>
      </dsp:nvSpPr>
      <dsp:spPr>
        <a:xfrm>
          <a:off x="5778218" y="915861"/>
          <a:ext cx="1709486" cy="683794"/>
        </a:xfrm>
        <a:prstGeom prst="chevr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lvl="0" algn="ctr" defTabSz="577850">
            <a:lnSpc>
              <a:spcPct val="90000"/>
            </a:lnSpc>
            <a:spcBef>
              <a:spcPct val="0"/>
            </a:spcBef>
            <a:spcAft>
              <a:spcPct val="35000"/>
            </a:spcAft>
          </a:pPr>
          <a:r>
            <a:rPr lang="es-ES" sz="1300" b="1" kern="1200">
              <a:solidFill>
                <a:srgbClr val="002060"/>
              </a:solidFill>
            </a:rPr>
            <a:t>Niveles de servicio</a:t>
          </a:r>
          <a:endParaRPr lang="es-PY" sz="1300" b="1" kern="1200">
            <a:solidFill>
              <a:srgbClr val="002060"/>
            </a:solidFill>
          </a:endParaRPr>
        </a:p>
      </dsp:txBody>
      <dsp:txXfrm>
        <a:off x="6120115" y="915861"/>
        <a:ext cx="1025692" cy="68379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DFB0E-DFD7-4506-A00A-4C577CA1CD1B}">
      <dsp:nvSpPr>
        <dsp:cNvPr id="0" name=""/>
        <dsp:cNvSpPr/>
      </dsp:nvSpPr>
      <dsp:spPr>
        <a:xfrm>
          <a:off x="1424045" y="0"/>
          <a:ext cx="1424045" cy="864096"/>
        </a:xfrm>
        <a:prstGeom prst="trapezoid">
          <a:avLst>
            <a:gd name="adj" fmla="val 82401"/>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kern="1200"/>
            <a:t>Gestión del cambio</a:t>
          </a:r>
          <a:endParaRPr lang="es-PY" sz="2200" kern="1200"/>
        </a:p>
      </dsp:txBody>
      <dsp:txXfrm>
        <a:off x="1424045" y="0"/>
        <a:ext cx="1424045" cy="864096"/>
      </dsp:txXfrm>
    </dsp:sp>
    <dsp:sp modelId="{AB0FBD91-A0BB-447D-B645-CA7BC6672D9B}">
      <dsp:nvSpPr>
        <dsp:cNvPr id="0" name=""/>
        <dsp:cNvSpPr/>
      </dsp:nvSpPr>
      <dsp:spPr>
        <a:xfrm>
          <a:off x="712022" y="864095"/>
          <a:ext cx="2848090" cy="864096"/>
        </a:xfrm>
        <a:prstGeom prst="trapezoid">
          <a:avLst>
            <a:gd name="adj" fmla="val 82401"/>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kern="1200"/>
            <a:t>Gestión del producto</a:t>
          </a:r>
          <a:endParaRPr lang="es-PY" sz="2200" kern="1200"/>
        </a:p>
      </dsp:txBody>
      <dsp:txXfrm>
        <a:off x="1210438" y="864095"/>
        <a:ext cx="1851258" cy="864096"/>
      </dsp:txXfrm>
    </dsp:sp>
    <dsp:sp modelId="{C3095559-C7B0-46A2-800F-2C1E1F024597}">
      <dsp:nvSpPr>
        <dsp:cNvPr id="0" name=""/>
        <dsp:cNvSpPr/>
      </dsp:nvSpPr>
      <dsp:spPr>
        <a:xfrm>
          <a:off x="0" y="1728191"/>
          <a:ext cx="4272135" cy="864096"/>
        </a:xfrm>
        <a:prstGeom prst="trapezoid">
          <a:avLst>
            <a:gd name="adj" fmla="val 82401"/>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kern="1200"/>
            <a:t>Gestión del proyecto</a:t>
          </a:r>
          <a:endParaRPr lang="es-PY" sz="2200" kern="1200"/>
        </a:p>
      </dsp:txBody>
      <dsp:txXfrm>
        <a:off x="747623" y="1728191"/>
        <a:ext cx="2776888" cy="8640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A4E2A0-8B81-4F6B-95D7-5C553CF6602D}">
      <dsp:nvSpPr>
        <dsp:cNvPr id="0" name=""/>
        <dsp:cNvSpPr/>
      </dsp:nvSpPr>
      <dsp:spPr>
        <a:xfrm>
          <a:off x="263361" y="0"/>
          <a:ext cx="3161775" cy="181559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6F4CDE-554B-4317-8615-11A3E4342D48}">
      <dsp:nvSpPr>
        <dsp:cNvPr id="0" name=""/>
        <dsp:cNvSpPr/>
      </dsp:nvSpPr>
      <dsp:spPr>
        <a:xfrm>
          <a:off x="0" y="544678"/>
          <a:ext cx="825475" cy="726238"/>
        </a:xfrm>
        <a:prstGeom prst="roundRect">
          <a:avLst/>
        </a:prstGeom>
        <a:solidFill>
          <a:schemeClr val="accen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a:solidFill>
                  <a:schemeClr val="accent6"/>
                </a:solidFill>
              </a:ln>
            </a:rPr>
            <a:t>Lectura</a:t>
          </a:r>
        </a:p>
      </dsp:txBody>
      <dsp:txXfrm>
        <a:off x="35452" y="580130"/>
        <a:ext cx="754571" cy="655334"/>
      </dsp:txXfrm>
    </dsp:sp>
    <dsp:sp modelId="{C1D59D63-4FE0-498E-833A-E22CB90ADD3B}">
      <dsp:nvSpPr>
        <dsp:cNvPr id="0" name=""/>
        <dsp:cNvSpPr/>
      </dsp:nvSpPr>
      <dsp:spPr>
        <a:xfrm>
          <a:off x="954185" y="544678"/>
          <a:ext cx="825475" cy="726238"/>
        </a:xfrm>
        <a:prstGeom prst="roundRect">
          <a:avLst/>
        </a:prstGeom>
        <a:solidFill>
          <a:schemeClr val="accen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a:solidFill>
                  <a:schemeClr val="accent6"/>
                </a:solidFill>
              </a:ln>
            </a:rPr>
            <a:t>Facturación</a:t>
          </a:r>
        </a:p>
      </dsp:txBody>
      <dsp:txXfrm>
        <a:off x="989637" y="580130"/>
        <a:ext cx="754571" cy="655334"/>
      </dsp:txXfrm>
    </dsp:sp>
    <dsp:sp modelId="{DF566DFB-BBFB-400D-98F6-5958796DE8F4}">
      <dsp:nvSpPr>
        <dsp:cNvPr id="0" name=""/>
        <dsp:cNvSpPr/>
      </dsp:nvSpPr>
      <dsp:spPr>
        <a:xfrm>
          <a:off x="1928107" y="544678"/>
          <a:ext cx="825475" cy="726238"/>
        </a:xfrm>
        <a:prstGeom prst="roundRect">
          <a:avLst/>
        </a:prstGeom>
        <a:solidFill>
          <a:schemeClr val="accen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a:solidFill>
                  <a:schemeClr val="accent6"/>
                </a:solidFill>
              </a:ln>
            </a:rPr>
            <a:t>Cobro</a:t>
          </a:r>
        </a:p>
      </dsp:txBody>
      <dsp:txXfrm>
        <a:off x="1963559" y="580130"/>
        <a:ext cx="754571" cy="655334"/>
      </dsp:txXfrm>
    </dsp:sp>
    <dsp:sp modelId="{41A43366-2E23-4323-A2B0-FD549302B77F}">
      <dsp:nvSpPr>
        <dsp:cNvPr id="0" name=""/>
        <dsp:cNvSpPr/>
      </dsp:nvSpPr>
      <dsp:spPr>
        <a:xfrm>
          <a:off x="2861594" y="544678"/>
          <a:ext cx="857660" cy="726238"/>
        </a:xfrm>
        <a:prstGeom prst="roundRect">
          <a:avLst/>
        </a:prstGeom>
        <a:solidFill>
          <a:schemeClr val="accent1">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PY" sz="1400" b="1" kern="1200">
              <a:ln>
                <a:solidFill>
                  <a:schemeClr val="accent6"/>
                </a:solidFill>
              </a:ln>
            </a:rPr>
            <a:t>Gestión de Deuda</a:t>
          </a:r>
        </a:p>
      </dsp:txBody>
      <dsp:txXfrm>
        <a:off x="2897046" y="580130"/>
        <a:ext cx="786756" cy="6553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ABA46-50B5-4DCF-BF45-9D628913DB45}">
      <dsp:nvSpPr>
        <dsp:cNvPr id="0" name=""/>
        <dsp:cNvSpPr/>
      </dsp:nvSpPr>
      <dsp:spPr>
        <a:xfrm>
          <a:off x="0" y="0"/>
          <a:ext cx="8195865" cy="110755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PY" sz="2300" kern="1200">
              <a:ln w="3175">
                <a:solidFill>
                  <a:schemeClr val="accent6">
                    <a:lumMod val="75000"/>
                  </a:schemeClr>
                </a:solidFill>
              </a:ln>
              <a:solidFill>
                <a:schemeClr val="tx1"/>
              </a:solidFill>
            </a:rPr>
            <a:t>Órdenes de Servicio</a:t>
          </a:r>
          <a:endParaRPr lang="es-PY" sz="2300" kern="1200"/>
        </a:p>
        <a:p>
          <a:pPr marL="171450" lvl="1" indent="-171450" algn="l" defTabSz="800100">
            <a:lnSpc>
              <a:spcPct val="90000"/>
            </a:lnSpc>
            <a:spcBef>
              <a:spcPct val="0"/>
            </a:spcBef>
            <a:spcAft>
              <a:spcPct val="15000"/>
            </a:spcAft>
            <a:buChar char="••"/>
          </a:pPr>
          <a:r>
            <a:rPr lang="es-PY" sz="1800" kern="1200">
              <a:ln w="3175">
                <a:noFill/>
              </a:ln>
              <a:solidFill>
                <a:schemeClr val="tx1"/>
              </a:solidFill>
            </a:rPr>
            <a:t>Excesivas Órdenes pendientes con excesivos tiempos de resolución, producto de la gestión manual.</a:t>
          </a:r>
          <a:endParaRPr lang="es-PY" sz="1800" kern="1200">
            <a:ln w="3175">
              <a:noFill/>
            </a:ln>
          </a:endParaRPr>
        </a:p>
      </dsp:txBody>
      <dsp:txXfrm>
        <a:off x="1749928" y="0"/>
        <a:ext cx="6445936" cy="1107552"/>
      </dsp:txXfrm>
    </dsp:sp>
    <dsp:sp modelId="{6ECC2521-1F1D-42BF-8CC6-15AF31E5711D}">
      <dsp:nvSpPr>
        <dsp:cNvPr id="0" name=""/>
        <dsp:cNvSpPr/>
      </dsp:nvSpPr>
      <dsp:spPr>
        <a:xfrm>
          <a:off x="505574" y="155668"/>
          <a:ext cx="849534" cy="796215"/>
        </a:xfrm>
        <a:prstGeom prst="rect">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402285-E471-4838-89FE-9BADD12CA62B}">
      <dsp:nvSpPr>
        <dsp:cNvPr id="0" name=""/>
        <dsp:cNvSpPr/>
      </dsp:nvSpPr>
      <dsp:spPr>
        <a:xfrm>
          <a:off x="0" y="1224133"/>
          <a:ext cx="8195865" cy="110755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PY" sz="2300" kern="1200">
              <a:ln w="3175">
                <a:solidFill>
                  <a:schemeClr val="accent6">
                    <a:lumMod val="75000"/>
                  </a:schemeClr>
                </a:solidFill>
              </a:ln>
              <a:solidFill>
                <a:schemeClr val="tx1"/>
              </a:solidFill>
            </a:rPr>
            <a:t>Gestión de la Lectura</a:t>
          </a:r>
          <a:endParaRPr lang="es-PY" sz="2300" kern="1200"/>
        </a:p>
        <a:p>
          <a:pPr marL="171450" lvl="1" indent="-171450" algn="l" defTabSz="800100">
            <a:lnSpc>
              <a:spcPct val="90000"/>
            </a:lnSpc>
            <a:spcBef>
              <a:spcPct val="0"/>
            </a:spcBef>
            <a:spcAft>
              <a:spcPct val="15000"/>
            </a:spcAft>
            <a:buChar char="••"/>
          </a:pPr>
          <a:r>
            <a:rPr lang="es-PY" sz="1800" kern="1200">
              <a:ln w="3175">
                <a:noFill/>
              </a:ln>
              <a:solidFill>
                <a:schemeClr val="tx1"/>
              </a:solidFill>
            </a:rPr>
            <a:t>Falta racionalización en la organización de itinerarios y rutas de lecturas. </a:t>
          </a:r>
        </a:p>
      </dsp:txBody>
      <dsp:txXfrm>
        <a:off x="1749928" y="1224133"/>
        <a:ext cx="6445936" cy="1107552"/>
      </dsp:txXfrm>
    </dsp:sp>
    <dsp:sp modelId="{9AF5A3A1-BB55-40F9-BF99-5CA6BF20E6E9}">
      <dsp:nvSpPr>
        <dsp:cNvPr id="0" name=""/>
        <dsp:cNvSpPr/>
      </dsp:nvSpPr>
      <dsp:spPr>
        <a:xfrm>
          <a:off x="505574" y="1383931"/>
          <a:ext cx="849534" cy="776305"/>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75D8AA-A41E-45D1-8CC1-80005781B0AD}">
      <dsp:nvSpPr>
        <dsp:cNvPr id="0" name=""/>
        <dsp:cNvSpPr/>
      </dsp:nvSpPr>
      <dsp:spPr>
        <a:xfrm>
          <a:off x="0" y="2436615"/>
          <a:ext cx="8195865" cy="110755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s-PY" sz="2300" kern="1200">
              <a:ln w="3175">
                <a:solidFill>
                  <a:schemeClr val="accent6">
                    <a:lumMod val="75000"/>
                  </a:schemeClr>
                </a:solidFill>
              </a:ln>
              <a:solidFill>
                <a:schemeClr val="tx1"/>
              </a:solidFill>
            </a:rPr>
            <a:t>Localización de suministros </a:t>
          </a:r>
          <a:endParaRPr lang="es-PY" sz="2300" kern="1200"/>
        </a:p>
        <a:p>
          <a:pPr marL="171450" lvl="1" indent="-171450" algn="l" defTabSz="800100">
            <a:lnSpc>
              <a:spcPct val="90000"/>
            </a:lnSpc>
            <a:spcBef>
              <a:spcPct val="0"/>
            </a:spcBef>
            <a:spcAft>
              <a:spcPct val="15000"/>
            </a:spcAft>
            <a:buChar char="••"/>
          </a:pPr>
          <a:r>
            <a:rPr lang="es-PY" sz="1800" kern="1200">
              <a:ln w="3175">
                <a:noFill/>
              </a:ln>
              <a:solidFill>
                <a:schemeClr val="tx1"/>
              </a:solidFill>
            </a:rPr>
            <a:t>Problemas con la localización de suministros en el sistema comercial. </a:t>
          </a:r>
        </a:p>
      </dsp:txBody>
      <dsp:txXfrm>
        <a:off x="1749928" y="2436615"/>
        <a:ext cx="6445936" cy="1107552"/>
      </dsp:txXfrm>
    </dsp:sp>
    <dsp:sp modelId="{C8C6CE8D-E826-4DB9-A359-2A5DF894013A}">
      <dsp:nvSpPr>
        <dsp:cNvPr id="0" name=""/>
        <dsp:cNvSpPr/>
      </dsp:nvSpPr>
      <dsp:spPr>
        <a:xfrm>
          <a:off x="505574" y="2608064"/>
          <a:ext cx="849534" cy="764654"/>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ABA46-50B5-4DCF-BF45-9D628913DB45}">
      <dsp:nvSpPr>
        <dsp:cNvPr id="0" name=""/>
        <dsp:cNvSpPr/>
      </dsp:nvSpPr>
      <dsp:spPr>
        <a:xfrm>
          <a:off x="0" y="0"/>
          <a:ext cx="8195865" cy="82374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kern="1200">
              <a:ln w="3175">
                <a:solidFill>
                  <a:schemeClr val="accent6">
                    <a:lumMod val="75000"/>
                  </a:schemeClr>
                </a:solidFill>
              </a:ln>
              <a:solidFill>
                <a:schemeClr val="tx1"/>
              </a:solidFill>
            </a:rPr>
            <a:t>Pérdidas no técnicas</a:t>
          </a:r>
          <a:endParaRPr lang="es-PY" sz="1700" kern="1200"/>
        </a:p>
        <a:p>
          <a:pPr marL="114300" lvl="1" indent="-114300" algn="l" defTabSz="577850">
            <a:lnSpc>
              <a:spcPct val="90000"/>
            </a:lnSpc>
            <a:spcBef>
              <a:spcPct val="0"/>
            </a:spcBef>
            <a:spcAft>
              <a:spcPct val="15000"/>
            </a:spcAft>
            <a:buChar char="••"/>
          </a:pPr>
          <a:r>
            <a:rPr lang="es-PY" sz="1300" kern="1200">
              <a:ln w="3175">
                <a:noFill/>
              </a:ln>
              <a:solidFill>
                <a:schemeClr val="tx1"/>
              </a:solidFill>
            </a:rPr>
            <a:t>Escasa funcionalidad para identificar pérdidas no técnicas.</a:t>
          </a:r>
        </a:p>
      </dsp:txBody>
      <dsp:txXfrm>
        <a:off x="1721547" y="0"/>
        <a:ext cx="6474317" cy="823742"/>
      </dsp:txXfrm>
    </dsp:sp>
    <dsp:sp modelId="{6ECC2521-1F1D-42BF-8CC6-15AF31E5711D}">
      <dsp:nvSpPr>
        <dsp:cNvPr id="0" name=""/>
        <dsp:cNvSpPr/>
      </dsp:nvSpPr>
      <dsp:spPr>
        <a:xfrm>
          <a:off x="506543" y="85705"/>
          <a:ext cx="790835" cy="652331"/>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402285-E471-4838-89FE-9BADD12CA62B}">
      <dsp:nvSpPr>
        <dsp:cNvPr id="0" name=""/>
        <dsp:cNvSpPr/>
      </dsp:nvSpPr>
      <dsp:spPr>
        <a:xfrm>
          <a:off x="0" y="910449"/>
          <a:ext cx="8195865" cy="82374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kern="1200">
              <a:ln w="3175">
                <a:solidFill>
                  <a:schemeClr val="accent6">
                    <a:lumMod val="75000"/>
                  </a:schemeClr>
                </a:solidFill>
              </a:ln>
              <a:solidFill>
                <a:schemeClr val="tx1"/>
              </a:solidFill>
            </a:rPr>
            <a:t>Reclamos comerciales</a:t>
          </a:r>
          <a:endParaRPr lang="es-PY" sz="1700" kern="1200"/>
        </a:p>
        <a:p>
          <a:pPr marL="114300" lvl="1" indent="-114300" algn="l" defTabSz="577850">
            <a:lnSpc>
              <a:spcPct val="90000"/>
            </a:lnSpc>
            <a:spcBef>
              <a:spcPct val="0"/>
            </a:spcBef>
            <a:spcAft>
              <a:spcPct val="15000"/>
            </a:spcAft>
            <a:buChar char="••"/>
          </a:pPr>
          <a:r>
            <a:rPr lang="es-PY" sz="1300" kern="1200">
              <a:ln w="3175">
                <a:noFill/>
              </a:ln>
              <a:solidFill>
                <a:schemeClr val="tx1"/>
              </a:solidFill>
            </a:rPr>
            <a:t>Funcionalidad limitada en el módulo de reclamos comerciales, que lleva a que no todos los reclamos sean registrados en el sistema. </a:t>
          </a:r>
        </a:p>
      </dsp:txBody>
      <dsp:txXfrm>
        <a:off x="1721547" y="910449"/>
        <a:ext cx="6474317" cy="823742"/>
      </dsp:txXfrm>
    </dsp:sp>
    <dsp:sp modelId="{9AF5A3A1-BB55-40F9-BF99-5CA6BF20E6E9}">
      <dsp:nvSpPr>
        <dsp:cNvPr id="0" name=""/>
        <dsp:cNvSpPr/>
      </dsp:nvSpPr>
      <dsp:spPr>
        <a:xfrm>
          <a:off x="506543" y="991821"/>
          <a:ext cx="790835" cy="652331"/>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75D8AA-A41E-45D1-8CC1-80005781B0AD}">
      <dsp:nvSpPr>
        <dsp:cNvPr id="0" name=""/>
        <dsp:cNvSpPr/>
      </dsp:nvSpPr>
      <dsp:spPr>
        <a:xfrm>
          <a:off x="0" y="1812232"/>
          <a:ext cx="8195865" cy="82374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PY" sz="1700" kern="1200">
              <a:ln w="3175">
                <a:solidFill>
                  <a:schemeClr val="accent6">
                    <a:lumMod val="75000"/>
                  </a:schemeClr>
                </a:solidFill>
              </a:ln>
              <a:solidFill>
                <a:schemeClr val="tx1"/>
              </a:solidFill>
            </a:rPr>
            <a:t>Cobranza</a:t>
          </a:r>
          <a:endParaRPr lang="es-PY" sz="1700" kern="1200"/>
        </a:p>
        <a:p>
          <a:pPr marL="114300" lvl="1" indent="-114300" algn="l" defTabSz="577850">
            <a:lnSpc>
              <a:spcPct val="90000"/>
            </a:lnSpc>
            <a:spcBef>
              <a:spcPct val="0"/>
            </a:spcBef>
            <a:spcAft>
              <a:spcPct val="15000"/>
            </a:spcAft>
            <a:buChar char="••"/>
          </a:pPr>
          <a:r>
            <a:rPr lang="es-PY" sz="1300" kern="1200">
              <a:ln w="3175">
                <a:noFill/>
              </a:ln>
              <a:solidFill>
                <a:schemeClr val="tx1"/>
              </a:solidFill>
            </a:rPr>
            <a:t>Limitaciones en la gestión de la cobranza, cobros parciales, cobranza en línea y por diferentes medios de pagos.</a:t>
          </a:r>
        </a:p>
      </dsp:txBody>
      <dsp:txXfrm>
        <a:off x="1721547" y="1812232"/>
        <a:ext cx="6474317" cy="823742"/>
      </dsp:txXfrm>
    </dsp:sp>
    <dsp:sp modelId="{C8C6CE8D-E826-4DB9-A359-2A5DF894013A}">
      <dsp:nvSpPr>
        <dsp:cNvPr id="0" name=""/>
        <dsp:cNvSpPr/>
      </dsp:nvSpPr>
      <dsp:spPr>
        <a:xfrm>
          <a:off x="506543" y="1897938"/>
          <a:ext cx="790835" cy="652331"/>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B50021-46AB-4125-BD16-AC7F6A48B22E}">
      <dsp:nvSpPr>
        <dsp:cNvPr id="0" name=""/>
        <dsp:cNvSpPr/>
      </dsp:nvSpPr>
      <dsp:spPr>
        <a:xfrm>
          <a:off x="0" y="2718349"/>
          <a:ext cx="8195865" cy="823742"/>
        </a:xfrm>
        <a:prstGeom prst="roundRect">
          <a:avLst>
            <a:gd name="adj" fmla="val 10000"/>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s-ES" sz="1700" kern="1200">
              <a:ln w="3175">
                <a:solidFill>
                  <a:schemeClr val="accent6">
                    <a:lumMod val="75000"/>
                  </a:schemeClr>
                </a:solidFill>
              </a:ln>
              <a:solidFill>
                <a:schemeClr val="tx1"/>
              </a:solidFill>
            </a:rPr>
            <a:t>Dificultades para implementar nuevos servicios de autogestión</a:t>
          </a:r>
          <a:endParaRPr lang="es-PY" sz="1700" kern="1200">
            <a:ln w="3175">
              <a:solidFill>
                <a:schemeClr val="accent6">
                  <a:lumMod val="75000"/>
                </a:schemeClr>
              </a:solidFill>
            </a:ln>
            <a:solidFill>
              <a:schemeClr val="tx1"/>
            </a:solidFill>
          </a:endParaRPr>
        </a:p>
        <a:p>
          <a:pPr marL="114300" lvl="1" indent="-114300" algn="l" defTabSz="577850">
            <a:lnSpc>
              <a:spcPct val="90000"/>
            </a:lnSpc>
            <a:spcBef>
              <a:spcPct val="0"/>
            </a:spcBef>
            <a:spcAft>
              <a:spcPct val="15000"/>
            </a:spcAft>
            <a:buChar char="••"/>
          </a:pPr>
          <a:r>
            <a:rPr lang="es-PY" sz="1300" kern="1200">
              <a:ln w="3175">
                <a:noFill/>
              </a:ln>
              <a:solidFill>
                <a:schemeClr val="tx1"/>
              </a:solidFill>
            </a:rPr>
            <a:t>Dificultades para disponer de nuevos servicios a clientes, con la posibilidad de realizar autogestión, sin necesidad de desplazarse a una oficina comercial de ANDE.</a:t>
          </a:r>
        </a:p>
      </dsp:txBody>
      <dsp:txXfrm>
        <a:off x="1721547" y="2718349"/>
        <a:ext cx="6474317" cy="823742"/>
      </dsp:txXfrm>
    </dsp:sp>
    <dsp:sp modelId="{64A3A3C4-782B-4E04-8245-77097A456F7C}">
      <dsp:nvSpPr>
        <dsp:cNvPr id="0" name=""/>
        <dsp:cNvSpPr/>
      </dsp:nvSpPr>
      <dsp:spPr>
        <a:xfrm>
          <a:off x="506543" y="2804054"/>
          <a:ext cx="790835" cy="652331"/>
        </a:xfrm>
        <a:prstGeom prst="roundRect">
          <a:avLst>
            <a:gd name="adj" fmla="val 10000"/>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3764E-98BA-4375-B813-59D1796E0CDA}">
      <dsp:nvSpPr>
        <dsp:cNvPr id="0" name=""/>
        <dsp:cNvSpPr/>
      </dsp:nvSpPr>
      <dsp:spPr>
        <a:xfrm rot="5400000">
          <a:off x="-133218" y="135620"/>
          <a:ext cx="888121" cy="62168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PY" sz="2000" kern="1200"/>
            <a:t> </a:t>
          </a:r>
        </a:p>
      </dsp:txBody>
      <dsp:txXfrm rot="-5400000">
        <a:off x="1" y="313243"/>
        <a:ext cx="621684" cy="266437"/>
      </dsp:txXfrm>
    </dsp:sp>
    <dsp:sp modelId="{D41DFC81-D46B-4E4E-BA3E-C6983E4BC355}">
      <dsp:nvSpPr>
        <dsp:cNvPr id="0" name=""/>
        <dsp:cNvSpPr/>
      </dsp:nvSpPr>
      <dsp:spPr>
        <a:xfrm rot="5400000">
          <a:off x="2103759" y="-1479672"/>
          <a:ext cx="577582" cy="35417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Discontinuidad de soporte tecnológico en el Software de base, como ser versiones de Cobol y PowerBuilder.</a:t>
          </a:r>
          <a:endParaRPr lang="es-PY" sz="1400" kern="1200"/>
        </a:p>
      </dsp:txBody>
      <dsp:txXfrm rot="-5400000">
        <a:off x="621685" y="30597"/>
        <a:ext cx="3513537" cy="521192"/>
      </dsp:txXfrm>
    </dsp:sp>
    <dsp:sp modelId="{C8219F73-D1FF-48AF-A3C4-CF2B1B3C6613}">
      <dsp:nvSpPr>
        <dsp:cNvPr id="0" name=""/>
        <dsp:cNvSpPr/>
      </dsp:nvSpPr>
      <dsp:spPr>
        <a:xfrm rot="5400000">
          <a:off x="-133218" y="870093"/>
          <a:ext cx="888121" cy="62168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PY" sz="2000" kern="1200"/>
            <a:t> </a:t>
          </a:r>
        </a:p>
      </dsp:txBody>
      <dsp:txXfrm rot="-5400000">
        <a:off x="1" y="1047716"/>
        <a:ext cx="621684" cy="266437"/>
      </dsp:txXfrm>
    </dsp:sp>
    <dsp:sp modelId="{12BE884A-1CB0-4F59-9E5C-4C568EDB61F2}">
      <dsp:nvSpPr>
        <dsp:cNvPr id="0" name=""/>
        <dsp:cNvSpPr/>
      </dsp:nvSpPr>
      <dsp:spPr>
        <a:xfrm rot="5400000">
          <a:off x="2103911" y="-745351"/>
          <a:ext cx="577278" cy="35417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Versiones desactualizadas del motor de base de datos y del sistema operativo.</a:t>
          </a:r>
          <a:endParaRPr lang="es-PY" sz="1400" kern="1200"/>
        </a:p>
      </dsp:txBody>
      <dsp:txXfrm rot="-5400000">
        <a:off x="621684" y="765056"/>
        <a:ext cx="3513552" cy="520918"/>
      </dsp:txXfrm>
    </dsp:sp>
    <dsp:sp modelId="{BF15142C-2758-45FE-8F97-8793D50EFC87}">
      <dsp:nvSpPr>
        <dsp:cNvPr id="0" name=""/>
        <dsp:cNvSpPr/>
      </dsp:nvSpPr>
      <dsp:spPr>
        <a:xfrm rot="5400000">
          <a:off x="-133218" y="1604565"/>
          <a:ext cx="888121" cy="62168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PY" sz="2000" kern="1200"/>
            <a:t> </a:t>
          </a:r>
        </a:p>
      </dsp:txBody>
      <dsp:txXfrm rot="-5400000">
        <a:off x="1" y="1782188"/>
        <a:ext cx="621684" cy="266437"/>
      </dsp:txXfrm>
    </dsp:sp>
    <dsp:sp modelId="{046F4355-52FA-4E3B-BCB4-B80086533350}">
      <dsp:nvSpPr>
        <dsp:cNvPr id="0" name=""/>
        <dsp:cNvSpPr/>
      </dsp:nvSpPr>
      <dsp:spPr>
        <a:xfrm rot="5400000">
          <a:off x="2103911" y="-10878"/>
          <a:ext cx="577278" cy="35417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Altos costos de mantenimiento.</a:t>
          </a:r>
          <a:endParaRPr lang="es-PY" sz="1400" kern="1200"/>
        </a:p>
      </dsp:txBody>
      <dsp:txXfrm rot="-5400000">
        <a:off x="621684" y="1499529"/>
        <a:ext cx="3513552" cy="520918"/>
      </dsp:txXfrm>
    </dsp:sp>
    <dsp:sp modelId="{419A8756-D68C-4734-BA32-864BAE72587F}">
      <dsp:nvSpPr>
        <dsp:cNvPr id="0" name=""/>
        <dsp:cNvSpPr/>
      </dsp:nvSpPr>
      <dsp:spPr>
        <a:xfrm rot="5400000">
          <a:off x="-133218" y="2339038"/>
          <a:ext cx="888121" cy="62168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endParaRPr lang="es-PY" sz="2000" kern="1200"/>
        </a:p>
      </dsp:txBody>
      <dsp:txXfrm rot="-5400000">
        <a:off x="1" y="2516661"/>
        <a:ext cx="621684" cy="266437"/>
      </dsp:txXfrm>
    </dsp:sp>
    <dsp:sp modelId="{222FCEC6-FD19-48F0-8646-851B71697817}">
      <dsp:nvSpPr>
        <dsp:cNvPr id="0" name=""/>
        <dsp:cNvSpPr/>
      </dsp:nvSpPr>
      <dsp:spPr>
        <a:xfrm rot="5400000">
          <a:off x="2103911" y="723593"/>
          <a:ext cx="577278" cy="35417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Limitaciones de performance, conectividad y crecimiento, debido a la arquitectura del sistema actual. </a:t>
          </a:r>
          <a:endParaRPr lang="es-PY" sz="1400" kern="1200"/>
        </a:p>
      </dsp:txBody>
      <dsp:txXfrm rot="-5400000">
        <a:off x="621684" y="2234000"/>
        <a:ext cx="3513552" cy="5209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3764E-98BA-4375-B813-59D1796E0CDA}">
      <dsp:nvSpPr>
        <dsp:cNvPr id="0" name=""/>
        <dsp:cNvSpPr/>
      </dsp:nvSpPr>
      <dsp:spPr>
        <a:xfrm rot="5400000">
          <a:off x="-131632" y="136855"/>
          <a:ext cx="877548" cy="6142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PY" sz="2400" kern="1200"/>
            <a:t> </a:t>
          </a:r>
        </a:p>
      </dsp:txBody>
      <dsp:txXfrm rot="-5400000">
        <a:off x="1" y="312365"/>
        <a:ext cx="614283" cy="263265"/>
      </dsp:txXfrm>
    </dsp:sp>
    <dsp:sp modelId="{D41DFC81-D46B-4E4E-BA3E-C6983E4BC355}">
      <dsp:nvSpPr>
        <dsp:cNvPr id="0" name=""/>
        <dsp:cNvSpPr/>
      </dsp:nvSpPr>
      <dsp:spPr>
        <a:xfrm rot="5400000">
          <a:off x="2103497" y="-1483989"/>
          <a:ext cx="570706" cy="35491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Dificultades para implementación de nuevas mejoras.</a:t>
          </a:r>
          <a:endParaRPr lang="es-PY" sz="1400" kern="1200"/>
        </a:p>
      </dsp:txBody>
      <dsp:txXfrm rot="-5400000">
        <a:off x="614284" y="33084"/>
        <a:ext cx="3521273" cy="514986"/>
      </dsp:txXfrm>
    </dsp:sp>
    <dsp:sp modelId="{C8219F73-D1FF-48AF-A3C4-CF2B1B3C6613}">
      <dsp:nvSpPr>
        <dsp:cNvPr id="0" name=""/>
        <dsp:cNvSpPr/>
      </dsp:nvSpPr>
      <dsp:spPr>
        <a:xfrm rot="5400000">
          <a:off x="-131632" y="862584"/>
          <a:ext cx="877548" cy="6142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PY" sz="2400" kern="1200"/>
            <a:t> </a:t>
          </a:r>
        </a:p>
      </dsp:txBody>
      <dsp:txXfrm rot="-5400000">
        <a:off x="1" y="1038094"/>
        <a:ext cx="614283" cy="263265"/>
      </dsp:txXfrm>
    </dsp:sp>
    <dsp:sp modelId="{12BE884A-1CB0-4F59-9E5C-4C568EDB61F2}">
      <dsp:nvSpPr>
        <dsp:cNvPr id="0" name=""/>
        <dsp:cNvSpPr/>
      </dsp:nvSpPr>
      <dsp:spPr>
        <a:xfrm rot="5400000">
          <a:off x="2103647" y="-758410"/>
          <a:ext cx="570406" cy="35491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Bajo nivel de integración del sistema comercial con otros sistemas.</a:t>
          </a:r>
          <a:endParaRPr lang="es-PY" sz="1400" kern="1200"/>
        </a:p>
      </dsp:txBody>
      <dsp:txXfrm rot="-5400000">
        <a:off x="614284" y="758798"/>
        <a:ext cx="3521288" cy="514716"/>
      </dsp:txXfrm>
    </dsp:sp>
    <dsp:sp modelId="{D808975F-64D6-44BE-AD10-328AAE5A60FA}">
      <dsp:nvSpPr>
        <dsp:cNvPr id="0" name=""/>
        <dsp:cNvSpPr/>
      </dsp:nvSpPr>
      <dsp:spPr>
        <a:xfrm rot="5400000">
          <a:off x="-131632" y="1619475"/>
          <a:ext cx="877548" cy="6142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es-PY" sz="2400" kern="1200"/>
        </a:p>
      </dsp:txBody>
      <dsp:txXfrm rot="-5400000">
        <a:off x="1" y="1794985"/>
        <a:ext cx="614283" cy="263265"/>
      </dsp:txXfrm>
    </dsp:sp>
    <dsp:sp modelId="{A3296047-E415-41C3-A87B-1BEFFB6A41A8}">
      <dsp:nvSpPr>
        <dsp:cNvPr id="0" name=""/>
        <dsp:cNvSpPr/>
      </dsp:nvSpPr>
      <dsp:spPr>
        <a:xfrm rot="5400000">
          <a:off x="2072485" y="-1520"/>
          <a:ext cx="632729" cy="35491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Versiones de poca adecuación funcional a necesidades de la ANDE, del motor de base de datos y del sistema operativo.</a:t>
          </a:r>
          <a:endParaRPr lang="es-PY" sz="1400" kern="1200"/>
        </a:p>
      </dsp:txBody>
      <dsp:txXfrm rot="-5400000">
        <a:off x="614284" y="1487569"/>
        <a:ext cx="3518246" cy="570955"/>
      </dsp:txXfrm>
    </dsp:sp>
    <dsp:sp modelId="{BF15142C-2758-45FE-8F97-8793D50EFC87}">
      <dsp:nvSpPr>
        <dsp:cNvPr id="0" name=""/>
        <dsp:cNvSpPr/>
      </dsp:nvSpPr>
      <dsp:spPr>
        <a:xfrm rot="5400000">
          <a:off x="-131632" y="2345204"/>
          <a:ext cx="877548" cy="6142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PY" sz="2400" kern="1200"/>
            <a:t> </a:t>
          </a:r>
        </a:p>
      </dsp:txBody>
      <dsp:txXfrm rot="-5400000">
        <a:off x="1" y="2520714"/>
        <a:ext cx="614283" cy="263265"/>
      </dsp:txXfrm>
    </dsp:sp>
    <dsp:sp modelId="{046F4355-52FA-4E3B-BCB4-B80086533350}">
      <dsp:nvSpPr>
        <dsp:cNvPr id="0" name=""/>
        <dsp:cNvSpPr/>
      </dsp:nvSpPr>
      <dsp:spPr>
        <a:xfrm rot="5400000">
          <a:off x="2103647" y="724208"/>
          <a:ext cx="570406" cy="354913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PY" sz="1400" kern="1200">
              <a:ln w="3175">
                <a:solidFill>
                  <a:schemeClr val="accent6">
                    <a:lumMod val="75000"/>
                  </a:schemeClr>
                </a:solidFill>
              </a:ln>
              <a:solidFill>
                <a:schemeClr val="tx1"/>
              </a:solidFill>
            </a:rPr>
            <a:t>Necesidad de contar con más prestaciones web, tecnología móvil, redes sociales, etc.</a:t>
          </a:r>
          <a:endParaRPr lang="es-PY" sz="1400" kern="1200"/>
        </a:p>
      </dsp:txBody>
      <dsp:txXfrm rot="-5400000">
        <a:off x="614284" y="2241417"/>
        <a:ext cx="3521288" cy="5147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3764E-98BA-4375-B813-59D1796E0CDA}">
      <dsp:nvSpPr>
        <dsp:cNvPr id="0" name=""/>
        <dsp:cNvSpPr/>
      </dsp:nvSpPr>
      <dsp:spPr>
        <a:xfrm rot="5400000">
          <a:off x="-119173" y="120946"/>
          <a:ext cx="794493" cy="556145"/>
        </a:xfrm>
        <a:prstGeom prst="chevron">
          <a:avLst/>
        </a:prstGeom>
        <a:solidFill>
          <a:schemeClr val="accent1">
            <a:alpha val="9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1</a:t>
          </a:r>
          <a:endParaRPr lang="es-PY" sz="1600" kern="1200"/>
        </a:p>
      </dsp:txBody>
      <dsp:txXfrm rot="-5400000">
        <a:off x="2" y="279845"/>
        <a:ext cx="556145" cy="238348"/>
      </dsp:txXfrm>
    </dsp:sp>
    <dsp:sp modelId="{D41DFC81-D46B-4E4E-BA3E-C6983E4BC355}">
      <dsp:nvSpPr>
        <dsp:cNvPr id="0" name=""/>
        <dsp:cNvSpPr/>
      </dsp:nvSpPr>
      <dsp:spPr>
        <a:xfrm rot="5400000">
          <a:off x="2180102" y="-1622184"/>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Comunicación y productos comerciales</a:t>
          </a:r>
          <a:endParaRPr lang="es-PY" sz="1500" kern="1200"/>
        </a:p>
      </dsp:txBody>
      <dsp:txXfrm rot="-5400000">
        <a:off x="556145" y="26983"/>
        <a:ext cx="3739124" cy="466000"/>
      </dsp:txXfrm>
    </dsp:sp>
    <dsp:sp modelId="{C8219F73-D1FF-48AF-A3C4-CF2B1B3C6613}">
      <dsp:nvSpPr>
        <dsp:cNvPr id="0" name=""/>
        <dsp:cNvSpPr/>
      </dsp:nvSpPr>
      <dsp:spPr>
        <a:xfrm rot="5400000">
          <a:off x="-119173" y="793421"/>
          <a:ext cx="794493" cy="556145"/>
        </a:xfrm>
        <a:prstGeom prst="chevron">
          <a:avLst/>
        </a:prstGeom>
        <a:solidFill>
          <a:schemeClr val="accent1">
            <a:alpha val="90000"/>
            <a:hueOff val="0"/>
            <a:satOff val="0"/>
            <a:lumOff val="0"/>
            <a:alphaOff val="-10000"/>
          </a:schemeClr>
        </a:solidFill>
        <a:ln w="25400" cap="flat" cmpd="sng" algn="ctr">
          <a:solidFill>
            <a:schemeClr val="accent1">
              <a:alpha val="90000"/>
              <a:hueOff val="0"/>
              <a:satOff val="0"/>
              <a:lumOff val="0"/>
              <a:alphaOff val="-1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2</a:t>
          </a:r>
          <a:endParaRPr lang="es-PY" sz="1600" kern="1200"/>
        </a:p>
      </dsp:txBody>
      <dsp:txXfrm rot="-5400000">
        <a:off x="2" y="952320"/>
        <a:ext cx="556145" cy="238348"/>
      </dsp:txXfrm>
    </dsp:sp>
    <dsp:sp modelId="{12BE884A-1CB0-4F59-9E5C-4C568EDB61F2}">
      <dsp:nvSpPr>
        <dsp:cNvPr id="0" name=""/>
        <dsp:cNvSpPr/>
      </dsp:nvSpPr>
      <dsp:spPr>
        <a:xfrm rot="5400000">
          <a:off x="2180102" y="-949710"/>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1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Petición de servicios y contratación</a:t>
          </a:r>
          <a:endParaRPr lang="es-PY" sz="1500" kern="1200"/>
        </a:p>
      </dsp:txBody>
      <dsp:txXfrm rot="-5400000">
        <a:off x="556145" y="699457"/>
        <a:ext cx="3739124" cy="466000"/>
      </dsp:txXfrm>
    </dsp:sp>
    <dsp:sp modelId="{BF15142C-2758-45FE-8F97-8793D50EFC87}">
      <dsp:nvSpPr>
        <dsp:cNvPr id="0" name=""/>
        <dsp:cNvSpPr/>
      </dsp:nvSpPr>
      <dsp:spPr>
        <a:xfrm rot="5400000">
          <a:off x="-119173" y="1465895"/>
          <a:ext cx="794493" cy="556145"/>
        </a:xfrm>
        <a:prstGeom prst="chevron">
          <a:avLst/>
        </a:prstGeom>
        <a:solidFill>
          <a:schemeClr val="accent1">
            <a:alpha val="90000"/>
            <a:hueOff val="0"/>
            <a:satOff val="0"/>
            <a:lumOff val="0"/>
            <a:alphaOff val="-20000"/>
          </a:schemeClr>
        </a:solidFill>
        <a:ln w="2540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3</a:t>
          </a:r>
          <a:endParaRPr lang="es-PY" sz="1600" kern="1200"/>
        </a:p>
      </dsp:txBody>
      <dsp:txXfrm rot="-5400000">
        <a:off x="2" y="1624794"/>
        <a:ext cx="556145" cy="238348"/>
      </dsp:txXfrm>
    </dsp:sp>
    <dsp:sp modelId="{046F4355-52FA-4E3B-BCB4-B80086533350}">
      <dsp:nvSpPr>
        <dsp:cNvPr id="0" name=""/>
        <dsp:cNvSpPr/>
      </dsp:nvSpPr>
      <dsp:spPr>
        <a:xfrm rot="5400000">
          <a:off x="2180102" y="-277235"/>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Lectura de medidores</a:t>
          </a:r>
          <a:endParaRPr lang="es-PY" sz="1500" kern="1200"/>
        </a:p>
      </dsp:txBody>
      <dsp:txXfrm rot="-5400000">
        <a:off x="556145" y="1371932"/>
        <a:ext cx="3739124" cy="466000"/>
      </dsp:txXfrm>
    </dsp:sp>
    <dsp:sp modelId="{1C2DDA58-AE17-42DB-9EBA-F2A254A8EA06}">
      <dsp:nvSpPr>
        <dsp:cNvPr id="0" name=""/>
        <dsp:cNvSpPr/>
      </dsp:nvSpPr>
      <dsp:spPr>
        <a:xfrm rot="5400000">
          <a:off x="-119173" y="2138369"/>
          <a:ext cx="794493" cy="556145"/>
        </a:xfrm>
        <a:prstGeom prst="chevron">
          <a:avLst/>
        </a:prstGeom>
        <a:solidFill>
          <a:schemeClr val="accent1">
            <a:alpha val="90000"/>
            <a:hueOff val="0"/>
            <a:satOff val="0"/>
            <a:lumOff val="0"/>
            <a:alphaOff val="-30000"/>
          </a:schemeClr>
        </a:solidFill>
        <a:ln w="25400" cap="flat" cmpd="sng" algn="ctr">
          <a:solidFill>
            <a:schemeClr val="accent1">
              <a:alpha val="90000"/>
              <a:hueOff val="0"/>
              <a:satOff val="0"/>
              <a:lumOff val="0"/>
              <a:alphaOff val="-3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4</a:t>
          </a:r>
          <a:endParaRPr lang="es-PY" sz="1600" kern="1200"/>
        </a:p>
      </dsp:txBody>
      <dsp:txXfrm rot="-5400000">
        <a:off x="2" y="2297268"/>
        <a:ext cx="556145" cy="238348"/>
      </dsp:txXfrm>
    </dsp:sp>
    <dsp:sp modelId="{0F5C2CFE-A3DA-4C7A-A4EE-ECB9E746313B}">
      <dsp:nvSpPr>
        <dsp:cNvPr id="0" name=""/>
        <dsp:cNvSpPr/>
      </dsp:nvSpPr>
      <dsp:spPr>
        <a:xfrm rot="5400000">
          <a:off x="2180102" y="395238"/>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3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Facturación</a:t>
          </a:r>
          <a:endParaRPr lang="es-PY" sz="1500" kern="1200"/>
        </a:p>
      </dsp:txBody>
      <dsp:txXfrm rot="-5400000">
        <a:off x="556145" y="2044405"/>
        <a:ext cx="3739124" cy="466000"/>
      </dsp:txXfrm>
    </dsp:sp>
    <dsp:sp modelId="{C27F807B-B556-41AF-A262-66F942895937}">
      <dsp:nvSpPr>
        <dsp:cNvPr id="0" name=""/>
        <dsp:cNvSpPr/>
      </dsp:nvSpPr>
      <dsp:spPr>
        <a:xfrm rot="5400000">
          <a:off x="-119173" y="2810844"/>
          <a:ext cx="794493" cy="556145"/>
        </a:xfrm>
        <a:prstGeom prst="chevron">
          <a:avLst/>
        </a:prstGeom>
        <a:solidFill>
          <a:schemeClr val="accent1">
            <a:alpha val="90000"/>
            <a:hueOff val="0"/>
            <a:satOff val="0"/>
            <a:lumOff val="0"/>
            <a:alphaOff val="-4000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5</a:t>
          </a:r>
          <a:endParaRPr lang="es-PY" sz="1600" kern="1200"/>
        </a:p>
      </dsp:txBody>
      <dsp:txXfrm rot="-5400000">
        <a:off x="2" y="2969743"/>
        <a:ext cx="556145" cy="238348"/>
      </dsp:txXfrm>
    </dsp:sp>
    <dsp:sp modelId="{98F5D75A-DAF4-4002-A9C3-14BF187FB696}">
      <dsp:nvSpPr>
        <dsp:cNvPr id="0" name=""/>
        <dsp:cNvSpPr/>
      </dsp:nvSpPr>
      <dsp:spPr>
        <a:xfrm rot="5400000">
          <a:off x="2180102" y="1067712"/>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Cobranza y gestión de deuda</a:t>
          </a:r>
          <a:endParaRPr lang="es-PY" sz="1500" kern="1200"/>
        </a:p>
      </dsp:txBody>
      <dsp:txXfrm rot="-5400000">
        <a:off x="556145" y="2716879"/>
        <a:ext cx="3739124" cy="466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3764E-98BA-4375-B813-59D1796E0CDA}">
      <dsp:nvSpPr>
        <dsp:cNvPr id="0" name=""/>
        <dsp:cNvSpPr/>
      </dsp:nvSpPr>
      <dsp:spPr>
        <a:xfrm rot="5400000">
          <a:off x="-119173" y="120946"/>
          <a:ext cx="794493" cy="556145"/>
        </a:xfrm>
        <a:prstGeom prst="chevron">
          <a:avLst/>
        </a:prstGeom>
        <a:solidFill>
          <a:schemeClr val="accent1">
            <a:alpha val="9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6</a:t>
          </a:r>
          <a:endParaRPr lang="es-PY" sz="1600" kern="1200"/>
        </a:p>
      </dsp:txBody>
      <dsp:txXfrm rot="-5400000">
        <a:off x="2" y="279845"/>
        <a:ext cx="556145" cy="238348"/>
      </dsp:txXfrm>
    </dsp:sp>
    <dsp:sp modelId="{D41DFC81-D46B-4E4E-BA3E-C6983E4BC355}">
      <dsp:nvSpPr>
        <dsp:cNvPr id="0" name=""/>
        <dsp:cNvSpPr/>
      </dsp:nvSpPr>
      <dsp:spPr>
        <a:xfrm rot="5400000">
          <a:off x="2180102" y="-1622184"/>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Atención al cliente y reclamaciones</a:t>
          </a:r>
          <a:endParaRPr lang="es-PY" sz="1500" kern="1200"/>
        </a:p>
      </dsp:txBody>
      <dsp:txXfrm rot="-5400000">
        <a:off x="556145" y="26983"/>
        <a:ext cx="3739124" cy="466000"/>
      </dsp:txXfrm>
    </dsp:sp>
    <dsp:sp modelId="{C8219F73-D1FF-48AF-A3C4-CF2B1B3C6613}">
      <dsp:nvSpPr>
        <dsp:cNvPr id="0" name=""/>
        <dsp:cNvSpPr/>
      </dsp:nvSpPr>
      <dsp:spPr>
        <a:xfrm rot="5400000">
          <a:off x="-119173" y="793421"/>
          <a:ext cx="794493" cy="556145"/>
        </a:xfrm>
        <a:prstGeom prst="chevron">
          <a:avLst/>
        </a:prstGeom>
        <a:solidFill>
          <a:schemeClr val="accent1">
            <a:alpha val="90000"/>
            <a:hueOff val="0"/>
            <a:satOff val="0"/>
            <a:lumOff val="0"/>
            <a:alphaOff val="-10000"/>
          </a:schemeClr>
        </a:solidFill>
        <a:ln w="25400" cap="flat" cmpd="sng" algn="ctr">
          <a:solidFill>
            <a:schemeClr val="accent1">
              <a:alpha val="90000"/>
              <a:hueOff val="0"/>
              <a:satOff val="0"/>
              <a:lumOff val="0"/>
              <a:alphaOff val="-1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7</a:t>
          </a:r>
          <a:endParaRPr lang="es-PY" sz="1600" kern="1200"/>
        </a:p>
      </dsp:txBody>
      <dsp:txXfrm rot="-5400000">
        <a:off x="2" y="952320"/>
        <a:ext cx="556145" cy="238348"/>
      </dsp:txXfrm>
    </dsp:sp>
    <dsp:sp modelId="{12BE884A-1CB0-4F59-9E5C-4C568EDB61F2}">
      <dsp:nvSpPr>
        <dsp:cNvPr id="0" name=""/>
        <dsp:cNvSpPr/>
      </dsp:nvSpPr>
      <dsp:spPr>
        <a:xfrm rot="5400000">
          <a:off x="2180102" y="-949710"/>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1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Órdenes de trabajo</a:t>
          </a:r>
          <a:endParaRPr lang="es-PY" sz="1500" kern="1200"/>
        </a:p>
      </dsp:txBody>
      <dsp:txXfrm rot="-5400000">
        <a:off x="556145" y="699457"/>
        <a:ext cx="3739124" cy="466000"/>
      </dsp:txXfrm>
    </dsp:sp>
    <dsp:sp modelId="{BF15142C-2758-45FE-8F97-8793D50EFC87}">
      <dsp:nvSpPr>
        <dsp:cNvPr id="0" name=""/>
        <dsp:cNvSpPr/>
      </dsp:nvSpPr>
      <dsp:spPr>
        <a:xfrm rot="5400000">
          <a:off x="-119173" y="1465895"/>
          <a:ext cx="794493" cy="556145"/>
        </a:xfrm>
        <a:prstGeom prst="chevron">
          <a:avLst/>
        </a:prstGeom>
        <a:solidFill>
          <a:schemeClr val="accent1">
            <a:alpha val="90000"/>
            <a:hueOff val="0"/>
            <a:satOff val="0"/>
            <a:lumOff val="0"/>
            <a:alphaOff val="-20000"/>
          </a:schemeClr>
        </a:solidFill>
        <a:ln w="2540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8</a:t>
          </a:r>
          <a:endParaRPr lang="es-PY" sz="1600" kern="1200"/>
        </a:p>
      </dsp:txBody>
      <dsp:txXfrm rot="-5400000">
        <a:off x="2" y="1624794"/>
        <a:ext cx="556145" cy="238348"/>
      </dsp:txXfrm>
    </dsp:sp>
    <dsp:sp modelId="{046F4355-52FA-4E3B-BCB4-B80086533350}">
      <dsp:nvSpPr>
        <dsp:cNvPr id="0" name=""/>
        <dsp:cNvSpPr/>
      </dsp:nvSpPr>
      <dsp:spPr>
        <a:xfrm rot="5400000">
          <a:off x="2180102" y="-277235"/>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b="1" kern="1200">
              <a:latin typeface="Montserrat"/>
              <a:ea typeface="Montserrat"/>
              <a:cs typeface="Montserrat"/>
            </a:rPr>
            <a:t>Intervenciones</a:t>
          </a:r>
          <a:endParaRPr lang="es-PY" sz="1500" b="1" kern="1200">
            <a:latin typeface="Montserrat"/>
            <a:ea typeface="Montserrat"/>
            <a:cs typeface="Montserrat"/>
          </a:endParaRPr>
        </a:p>
      </dsp:txBody>
      <dsp:txXfrm rot="-5400000">
        <a:off x="556145" y="1371932"/>
        <a:ext cx="3739124" cy="466000"/>
      </dsp:txXfrm>
    </dsp:sp>
    <dsp:sp modelId="{BC02894B-05B0-4441-8EE9-A975EA1EB59E}">
      <dsp:nvSpPr>
        <dsp:cNvPr id="0" name=""/>
        <dsp:cNvSpPr/>
      </dsp:nvSpPr>
      <dsp:spPr>
        <a:xfrm rot="5400000">
          <a:off x="-119173" y="2138369"/>
          <a:ext cx="794493" cy="556145"/>
        </a:xfrm>
        <a:prstGeom prst="chevron">
          <a:avLst/>
        </a:prstGeom>
        <a:solidFill>
          <a:schemeClr val="accent1">
            <a:alpha val="90000"/>
            <a:hueOff val="0"/>
            <a:satOff val="0"/>
            <a:lumOff val="0"/>
            <a:alphaOff val="-30000"/>
          </a:schemeClr>
        </a:solidFill>
        <a:ln w="25400" cap="flat" cmpd="sng" algn="ctr">
          <a:solidFill>
            <a:schemeClr val="accent1">
              <a:alpha val="90000"/>
              <a:hueOff val="0"/>
              <a:satOff val="0"/>
              <a:lumOff val="0"/>
              <a:alphaOff val="-3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9</a:t>
          </a:r>
          <a:endParaRPr lang="es-PY" sz="1600" kern="1200"/>
        </a:p>
      </dsp:txBody>
      <dsp:txXfrm rot="-5400000">
        <a:off x="2" y="2297268"/>
        <a:ext cx="556145" cy="238348"/>
      </dsp:txXfrm>
    </dsp:sp>
    <dsp:sp modelId="{57F470DA-D20A-47CE-A897-E40A962FE9B1}">
      <dsp:nvSpPr>
        <dsp:cNvPr id="0" name=""/>
        <dsp:cNvSpPr/>
      </dsp:nvSpPr>
      <dsp:spPr>
        <a:xfrm rot="5400000">
          <a:off x="2180102" y="395238"/>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3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PY" sz="1500" b="1" kern="1200">
              <a:latin typeface="Montserrat"/>
              <a:ea typeface="Montserrat"/>
              <a:cs typeface="Montserrat"/>
              <a:sym typeface="Montserrat"/>
            </a:rPr>
            <a:t>Control de gestión</a:t>
          </a:r>
          <a:endParaRPr lang="es-PY" sz="1500" kern="1200"/>
        </a:p>
      </dsp:txBody>
      <dsp:txXfrm rot="-5400000">
        <a:off x="556145" y="2044405"/>
        <a:ext cx="3739124" cy="466000"/>
      </dsp:txXfrm>
    </dsp:sp>
    <dsp:sp modelId="{CFAD0C69-4C60-4DCC-B7B0-83E167116A9D}">
      <dsp:nvSpPr>
        <dsp:cNvPr id="0" name=""/>
        <dsp:cNvSpPr/>
      </dsp:nvSpPr>
      <dsp:spPr>
        <a:xfrm rot="5400000">
          <a:off x="-119173" y="2810844"/>
          <a:ext cx="794493" cy="556145"/>
        </a:xfrm>
        <a:prstGeom prst="chevron">
          <a:avLst/>
        </a:prstGeom>
        <a:solidFill>
          <a:schemeClr val="accent1">
            <a:alpha val="90000"/>
            <a:hueOff val="0"/>
            <a:satOff val="0"/>
            <a:lumOff val="0"/>
            <a:alphaOff val="-4000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 sz="1600" kern="1200"/>
            <a:t>10</a:t>
          </a:r>
          <a:endParaRPr lang="es-PY" sz="1600" kern="1200"/>
        </a:p>
      </dsp:txBody>
      <dsp:txXfrm rot="-5400000">
        <a:off x="2" y="2969743"/>
        <a:ext cx="556145" cy="238348"/>
      </dsp:txXfrm>
    </dsp:sp>
    <dsp:sp modelId="{8C9E9647-163B-4D5B-B507-7ECA3EE84E20}">
      <dsp:nvSpPr>
        <dsp:cNvPr id="0" name=""/>
        <dsp:cNvSpPr/>
      </dsp:nvSpPr>
      <dsp:spPr>
        <a:xfrm rot="5400000">
          <a:off x="2180102" y="1067712"/>
          <a:ext cx="516420" cy="3764334"/>
        </a:xfrm>
        <a:prstGeom prst="round2SameRect">
          <a:avLst/>
        </a:prstGeom>
        <a:solidFill>
          <a:schemeClr val="lt1">
            <a:alpha val="90000"/>
            <a:hueOff val="0"/>
            <a:satOff val="0"/>
            <a:lumOff val="0"/>
            <a:alphaOff val="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b="1" kern="1200">
              <a:latin typeface="Montserrat"/>
              <a:ea typeface="Montserrat"/>
              <a:cs typeface="Montserrat"/>
            </a:rPr>
            <a:t>Amigabilidad</a:t>
          </a:r>
          <a:endParaRPr lang="es-PY" sz="1500" b="1" kern="1200">
            <a:latin typeface="Montserrat"/>
            <a:ea typeface="Montserrat"/>
            <a:cs typeface="Montserrat"/>
          </a:endParaRPr>
        </a:p>
      </dsp:txBody>
      <dsp:txXfrm rot="-5400000">
        <a:off x="556145" y="2716879"/>
        <a:ext cx="3739124" cy="466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31DC1-2091-4F15-B0ED-F16A72195201}">
      <dsp:nvSpPr>
        <dsp:cNvPr id="0" name=""/>
        <dsp:cNvSpPr/>
      </dsp:nvSpPr>
      <dsp:spPr>
        <a:xfrm>
          <a:off x="2833" y="912900"/>
          <a:ext cx="1724292" cy="689716"/>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lvl="0" algn="ctr" defTabSz="622300">
            <a:lnSpc>
              <a:spcPct val="90000"/>
            </a:lnSpc>
            <a:spcBef>
              <a:spcPct val="0"/>
            </a:spcBef>
            <a:spcAft>
              <a:spcPct val="35000"/>
            </a:spcAft>
          </a:pPr>
          <a:r>
            <a:rPr lang="es-ES" sz="1400" b="1" kern="1200">
              <a:solidFill>
                <a:srgbClr val="002060"/>
              </a:solidFill>
            </a:rPr>
            <a:t>Arquitectura </a:t>
          </a:r>
          <a:endParaRPr lang="es-PY" sz="1400" b="1" kern="1200">
            <a:solidFill>
              <a:srgbClr val="002060"/>
            </a:solidFill>
          </a:endParaRPr>
        </a:p>
      </dsp:txBody>
      <dsp:txXfrm>
        <a:off x="2833" y="912900"/>
        <a:ext cx="1551863" cy="689716"/>
      </dsp:txXfrm>
    </dsp:sp>
    <dsp:sp modelId="{4E32C91A-6892-4A7E-9816-838A45612053}">
      <dsp:nvSpPr>
        <dsp:cNvPr id="0" name=""/>
        <dsp:cNvSpPr/>
      </dsp:nvSpPr>
      <dsp:spPr>
        <a:xfrm>
          <a:off x="1382267" y="912900"/>
          <a:ext cx="1724292" cy="689716"/>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ES" sz="1400" b="1" kern="1200">
              <a:solidFill>
                <a:srgbClr val="002060"/>
              </a:solidFill>
            </a:rPr>
            <a:t>Versionado</a:t>
          </a:r>
          <a:endParaRPr lang="es-PY" sz="1400" b="1" kern="1200">
            <a:solidFill>
              <a:srgbClr val="002060"/>
            </a:solidFill>
          </a:endParaRPr>
        </a:p>
      </dsp:txBody>
      <dsp:txXfrm>
        <a:off x="1727125" y="912900"/>
        <a:ext cx="1034576" cy="689716"/>
      </dsp:txXfrm>
    </dsp:sp>
    <dsp:sp modelId="{D4520816-C23B-495D-B7D3-74091D6D3F69}">
      <dsp:nvSpPr>
        <dsp:cNvPr id="0" name=""/>
        <dsp:cNvSpPr/>
      </dsp:nvSpPr>
      <dsp:spPr>
        <a:xfrm>
          <a:off x="2761701" y="912900"/>
          <a:ext cx="1990109" cy="689716"/>
        </a:xfrm>
        <a:prstGeom prst="chevr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ES" sz="1400" b="1" kern="1200">
              <a:solidFill>
                <a:srgbClr val="002060"/>
              </a:solidFill>
            </a:rPr>
            <a:t>Tratamiento del código fuente</a:t>
          </a:r>
          <a:endParaRPr lang="es-PY" sz="1400" b="1" kern="1200">
            <a:solidFill>
              <a:srgbClr val="002060"/>
            </a:solidFill>
          </a:endParaRPr>
        </a:p>
      </dsp:txBody>
      <dsp:txXfrm>
        <a:off x="3106559" y="912900"/>
        <a:ext cx="1300393" cy="689716"/>
      </dsp:txXfrm>
    </dsp:sp>
    <dsp:sp modelId="{E148FC29-14F3-4E96-8308-B38B35EB815E}">
      <dsp:nvSpPr>
        <dsp:cNvPr id="0" name=""/>
        <dsp:cNvSpPr/>
      </dsp:nvSpPr>
      <dsp:spPr>
        <a:xfrm>
          <a:off x="4406952" y="912900"/>
          <a:ext cx="1724292" cy="689716"/>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ES" sz="1400" b="1" kern="1200" err="1">
              <a:solidFill>
                <a:srgbClr val="002060"/>
              </a:solidFill>
            </a:rPr>
            <a:t>Workflow</a:t>
          </a:r>
          <a:endParaRPr lang="es-PY" sz="1400" b="1" kern="1200">
            <a:solidFill>
              <a:srgbClr val="002060"/>
            </a:solidFill>
          </a:endParaRPr>
        </a:p>
      </dsp:txBody>
      <dsp:txXfrm>
        <a:off x="4751810" y="912900"/>
        <a:ext cx="1034576" cy="689716"/>
      </dsp:txXfrm>
    </dsp:sp>
    <dsp:sp modelId="{69F1DC4B-16D2-4A8D-A3C3-007F34FC2A85}">
      <dsp:nvSpPr>
        <dsp:cNvPr id="0" name=""/>
        <dsp:cNvSpPr/>
      </dsp:nvSpPr>
      <dsp:spPr>
        <a:xfrm>
          <a:off x="5786385" y="912900"/>
          <a:ext cx="1724292" cy="689716"/>
        </a:xfrm>
        <a:prstGeom prst="chevron">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s-ES" sz="1400" b="1" kern="1200">
              <a:solidFill>
                <a:srgbClr val="002060"/>
              </a:solidFill>
            </a:rPr>
            <a:t>Ambientes de trabajo</a:t>
          </a:r>
          <a:endParaRPr lang="es-PY" sz="1400" b="1" kern="1200">
            <a:solidFill>
              <a:srgbClr val="002060"/>
            </a:solidFill>
          </a:endParaRPr>
        </a:p>
      </dsp:txBody>
      <dsp:txXfrm>
        <a:off x="6131243" y="912900"/>
        <a:ext cx="1034576" cy="689716"/>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2772868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07000"/>
              </a:lnSpc>
              <a:spcAft>
                <a:spcPts val="800"/>
              </a:spcAft>
              <a:buNone/>
            </a:pPr>
            <a:r>
              <a:rPr lang="es-PY" sz="1800">
                <a:effectLst/>
                <a:latin typeface="Calibri" panose="020F0502020204030204" pitchFamily="34" charset="0"/>
                <a:ea typeface="Calibri" panose="020F0502020204030204" pitchFamily="34" charset="0"/>
                <a:cs typeface="Times New Roman" panose="02020603050405020304" pitchFamily="18" charset="0"/>
              </a:rPr>
              <a:t>una breve presentación con relación al trabajo realizado por personal de ANDE junto al de CONEX-UTE para la obtención del producto final que constituye las especificaciones técnicas y el pliego de bases y condiciones para la adquisición de un nuevo sistema de gestión comercial por parte de ANDE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algn="just">
              <a:buFont typeface="Arial" panose="020B0604020202020204" pitchFamily="34" charset="0"/>
              <a:buChar char="•"/>
            </a:pPr>
            <a:r>
              <a:rPr lang="es-PY">
                <a:ln w="3175">
                  <a:solidFill>
                    <a:schemeClr val="accent6">
                      <a:lumMod val="75000"/>
                    </a:schemeClr>
                  </a:solidFill>
                </a:ln>
                <a:solidFill>
                  <a:schemeClr val="tx1"/>
                </a:solidFill>
              </a:rPr>
              <a:t>Excesivas Órdenes de Servicio pendientes con excesivos tiempos de resolución, producto de la gestión manual.</a:t>
            </a:r>
          </a:p>
          <a:p>
            <a:pPr algn="just">
              <a:buFont typeface="Arial" panose="020B0604020202020204" pitchFamily="34" charset="0"/>
              <a:buChar char="•"/>
            </a:pPr>
            <a:r>
              <a:rPr lang="es-PY">
                <a:ln w="3175">
                  <a:solidFill>
                    <a:schemeClr val="accent6">
                      <a:lumMod val="75000"/>
                    </a:schemeClr>
                  </a:solidFill>
                </a:ln>
                <a:solidFill>
                  <a:schemeClr val="tx1"/>
                </a:solidFill>
              </a:rPr>
              <a:t>Problemas en gestión de la Lectura, falta racionalización en la organización de itinerarios y rutas de lecturas. </a:t>
            </a:r>
          </a:p>
          <a:p>
            <a:pPr algn="just">
              <a:buFont typeface="Arial" panose="020B0604020202020204" pitchFamily="34" charset="0"/>
              <a:buChar char="•"/>
            </a:pPr>
            <a:r>
              <a:rPr lang="es-PY">
                <a:ln w="3175">
                  <a:solidFill>
                    <a:schemeClr val="accent6">
                      <a:lumMod val="75000"/>
                    </a:schemeClr>
                  </a:solidFill>
                </a:ln>
                <a:solidFill>
                  <a:schemeClr val="tx1"/>
                </a:solidFill>
              </a:rPr>
              <a:t>Problemas con la localización de suministros en el sistema comercial. </a:t>
            </a:r>
          </a:p>
          <a:p>
            <a:pPr algn="just">
              <a:buFont typeface="Arial" panose="020B0604020202020204" pitchFamily="34" charset="0"/>
              <a:buChar char="•"/>
            </a:pPr>
            <a:r>
              <a:rPr lang="es-PY">
                <a:ln w="3175">
                  <a:solidFill>
                    <a:schemeClr val="accent6">
                      <a:lumMod val="75000"/>
                    </a:schemeClr>
                  </a:solidFill>
                </a:ln>
                <a:solidFill>
                  <a:schemeClr val="tx1"/>
                </a:solidFill>
              </a:rPr>
              <a:t>Escasa funcionalidad para identificar pérdidas no técnicas. </a:t>
            </a:r>
          </a:p>
          <a:p>
            <a:pPr algn="just">
              <a:buFont typeface="Arial" panose="020B0604020202020204" pitchFamily="34" charset="0"/>
              <a:buChar char="•"/>
            </a:pPr>
            <a:r>
              <a:rPr lang="es-PY">
                <a:ln w="3175">
                  <a:solidFill>
                    <a:schemeClr val="accent6">
                      <a:lumMod val="75000"/>
                    </a:schemeClr>
                  </a:solidFill>
                </a:ln>
                <a:solidFill>
                  <a:schemeClr val="tx1"/>
                </a:solidFill>
              </a:rPr>
              <a:t>Funcionalidad limitada en el módulo de reclamos comerciales, que lleva a que no todos los reclamos sean registrados en el sistema. </a:t>
            </a:r>
          </a:p>
          <a:p>
            <a:pPr algn="just">
              <a:buFont typeface="Arial" panose="020B0604020202020204" pitchFamily="34" charset="0"/>
              <a:buChar char="•"/>
            </a:pPr>
            <a:r>
              <a:rPr lang="es-PY">
                <a:ln w="3175">
                  <a:solidFill>
                    <a:schemeClr val="accent6">
                      <a:lumMod val="75000"/>
                    </a:schemeClr>
                  </a:solidFill>
                </a:ln>
                <a:solidFill>
                  <a:schemeClr val="tx1"/>
                </a:solidFill>
              </a:rPr>
              <a:t>Limitaciones en la gestión de la cobranza, cobros parciales, cobranza en línea y por diferentes medios de pagos. </a:t>
            </a:r>
          </a:p>
          <a:p>
            <a:pPr algn="just">
              <a:buFont typeface="Arial" panose="020B0604020202020204" pitchFamily="34" charset="0"/>
              <a:buChar char="•"/>
            </a:pPr>
            <a:r>
              <a:rPr lang="es-PY">
                <a:ln w="3175">
                  <a:solidFill>
                    <a:schemeClr val="accent6">
                      <a:lumMod val="75000"/>
                    </a:schemeClr>
                  </a:solidFill>
                </a:ln>
                <a:solidFill>
                  <a:schemeClr val="tx1"/>
                </a:solidFill>
              </a:rPr>
              <a:t>Dificultades para disponer de nuevos servicios a clientes vinculados con la posibilidad de realizar autogestión sin necesidad de desplazarse a una oficina comercial de ANDE</a:t>
            </a:r>
            <a:r>
              <a:rPr lang="es-PY">
                <a:ln>
                  <a:solidFill>
                    <a:schemeClr val="accent6"/>
                  </a:solidFill>
                </a:ln>
                <a:solidFill>
                  <a:schemeClr val="tx1"/>
                </a:solidFill>
              </a:rPr>
              <a:t>.</a:t>
            </a:r>
            <a:endParaRPr lang="es-PY"/>
          </a:p>
        </p:txBody>
      </p:sp>
    </p:spTree>
    <p:extLst>
      <p:ext uri="{BB962C8B-B14F-4D97-AF65-F5344CB8AC3E}">
        <p14:creationId xmlns:p14="http://schemas.microsoft.com/office/powerpoint/2010/main" val="814837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algn="just"/>
            <a:r>
              <a:rPr lang="es-PY">
                <a:ln w="3175">
                  <a:solidFill>
                    <a:schemeClr val="accent6">
                      <a:lumMod val="75000"/>
                    </a:schemeClr>
                  </a:solidFill>
                </a:ln>
                <a:solidFill>
                  <a:schemeClr val="tx1"/>
                </a:solidFill>
              </a:rPr>
              <a:t>Discontinuidad de soporte tecnológico en el Software de base, como ser versiones de Cobol y PowerBuilder.</a:t>
            </a:r>
          </a:p>
          <a:p>
            <a:pPr algn="just">
              <a:buFont typeface="Arial" panose="020B0604020202020204" pitchFamily="34" charset="0"/>
              <a:buChar char="•"/>
            </a:pPr>
            <a:r>
              <a:rPr lang="es-PY">
                <a:ln w="3175">
                  <a:solidFill>
                    <a:schemeClr val="accent6">
                      <a:lumMod val="75000"/>
                    </a:schemeClr>
                  </a:solidFill>
                </a:ln>
                <a:solidFill>
                  <a:schemeClr val="tx1"/>
                </a:solidFill>
              </a:rPr>
              <a:t>Versiones desactualizadas del motor de base de datos y del sistema operativo.</a:t>
            </a:r>
          </a:p>
          <a:p>
            <a:pPr algn="just">
              <a:buFont typeface="Arial" panose="020B0604020202020204" pitchFamily="34" charset="0"/>
              <a:buChar char="•"/>
            </a:pPr>
            <a:r>
              <a:rPr lang="es-PY">
                <a:ln w="3175">
                  <a:solidFill>
                    <a:schemeClr val="accent6">
                      <a:lumMod val="75000"/>
                    </a:schemeClr>
                  </a:solidFill>
                </a:ln>
                <a:solidFill>
                  <a:schemeClr val="tx1"/>
                </a:solidFill>
              </a:rPr>
              <a:t>Limitaciones de performance, conectividad y crecimiento, debido a la arquitectura del sistema actual. </a:t>
            </a:r>
          </a:p>
          <a:p>
            <a:pPr algn="just">
              <a:buFont typeface="Arial" panose="020B0604020202020204" pitchFamily="34" charset="0"/>
              <a:buChar char="•"/>
            </a:pPr>
            <a:r>
              <a:rPr lang="es-PY">
                <a:ln w="3175">
                  <a:solidFill>
                    <a:schemeClr val="accent6">
                      <a:lumMod val="75000"/>
                    </a:schemeClr>
                  </a:solidFill>
                </a:ln>
                <a:solidFill>
                  <a:schemeClr val="tx1"/>
                </a:solidFill>
              </a:rPr>
              <a:t>Altos costos de mantenimiento.</a:t>
            </a:r>
          </a:p>
          <a:p>
            <a:pPr algn="just">
              <a:buFont typeface="Arial" panose="020B0604020202020204" pitchFamily="34" charset="0"/>
              <a:buChar char="•"/>
            </a:pPr>
            <a:r>
              <a:rPr lang="es-PY">
                <a:ln w="3175">
                  <a:solidFill>
                    <a:schemeClr val="accent6">
                      <a:lumMod val="75000"/>
                    </a:schemeClr>
                  </a:solidFill>
                </a:ln>
                <a:solidFill>
                  <a:schemeClr val="tx1"/>
                </a:solidFill>
              </a:rPr>
              <a:t>Dificultades para implementación de nuevas mejoras.</a:t>
            </a:r>
          </a:p>
          <a:p>
            <a:pPr algn="just">
              <a:buFont typeface="Arial" panose="020B0604020202020204" pitchFamily="34" charset="0"/>
              <a:buChar char="•"/>
            </a:pPr>
            <a:r>
              <a:rPr lang="es-PY">
                <a:ln w="3175">
                  <a:solidFill>
                    <a:schemeClr val="accent6">
                      <a:lumMod val="75000"/>
                    </a:schemeClr>
                  </a:solidFill>
                </a:ln>
                <a:solidFill>
                  <a:schemeClr val="tx1"/>
                </a:solidFill>
              </a:rPr>
              <a:t>Bajo nivel de integración del sistema comercial con otros sistemas de la ANDE o sistemas externos.</a:t>
            </a:r>
          </a:p>
          <a:p>
            <a:pPr algn="just">
              <a:buFont typeface="Arial" panose="020B0604020202020204" pitchFamily="34" charset="0"/>
              <a:buChar char="•"/>
            </a:pPr>
            <a:r>
              <a:rPr lang="es-PY">
                <a:ln w="3175">
                  <a:solidFill>
                    <a:schemeClr val="accent6">
                      <a:lumMod val="75000"/>
                    </a:schemeClr>
                  </a:solidFill>
                </a:ln>
                <a:solidFill>
                  <a:schemeClr val="tx1"/>
                </a:solidFill>
              </a:rPr>
              <a:t>Poca adecuación funcional del sistema a nuevas necesidades de la ANDE.</a:t>
            </a:r>
          </a:p>
          <a:p>
            <a:pPr algn="just">
              <a:buFont typeface="Arial" panose="020B0604020202020204" pitchFamily="34" charset="0"/>
              <a:buChar char="•"/>
            </a:pPr>
            <a:r>
              <a:rPr lang="es-PY">
                <a:ln w="3175">
                  <a:solidFill>
                    <a:schemeClr val="accent6">
                      <a:lumMod val="75000"/>
                    </a:schemeClr>
                  </a:solidFill>
                </a:ln>
                <a:solidFill>
                  <a:schemeClr val="tx1"/>
                </a:solidFill>
              </a:rPr>
              <a:t>Necesidad de contar con más prestaciones web, tecnología móvil, redes sociales, etc. orientadas a los clientes externos de ANDE.</a:t>
            </a:r>
          </a:p>
          <a:p>
            <a:endParaRPr lang="es-PY"/>
          </a:p>
        </p:txBody>
      </p:sp>
    </p:spTree>
    <p:extLst>
      <p:ext uri="{BB962C8B-B14F-4D97-AF65-F5344CB8AC3E}">
        <p14:creationId xmlns:p14="http://schemas.microsoft.com/office/powerpoint/2010/main" val="1475230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gd960996673_0_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4" name="Google Shape;864;gd960996673_0_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07000"/>
              </a:lnSpc>
              <a:spcAft>
                <a:spcPts val="800"/>
              </a:spcAft>
            </a:pPr>
            <a:r>
              <a:rPr lang="es-PY" sz="1100">
                <a:effectLst/>
                <a:latin typeface="Calibri" panose="020F0502020204030204" pitchFamily="34" charset="0"/>
                <a:ea typeface="Calibri" panose="020F0502020204030204" pitchFamily="34" charset="0"/>
                <a:cs typeface="Times New Roman" panose="02020603050405020304" pitchFamily="18" charset="0"/>
              </a:rPr>
              <a:t>ANDE inicio la implementación del actual sistema de Gestión comercial Open </a:t>
            </a:r>
            <a:r>
              <a:rPr lang="es-PY" sz="1100" err="1">
                <a:effectLst/>
                <a:latin typeface="Calibri" panose="020F0502020204030204" pitchFamily="34" charset="0"/>
                <a:ea typeface="Calibri" panose="020F0502020204030204" pitchFamily="34" charset="0"/>
                <a:cs typeface="Times New Roman" panose="02020603050405020304" pitchFamily="18" charset="0"/>
              </a:rPr>
              <a:t>sgc</a:t>
            </a:r>
            <a:r>
              <a:rPr lang="es-PY" sz="1100">
                <a:effectLst/>
                <a:latin typeface="Calibri" panose="020F0502020204030204" pitchFamily="34" charset="0"/>
                <a:ea typeface="Calibri" panose="020F0502020204030204" pitchFamily="34" charset="0"/>
                <a:cs typeface="Times New Roman" panose="02020603050405020304" pitchFamily="18" charset="0"/>
              </a:rPr>
              <a:t>, en noviembre del 98. </a:t>
            </a:r>
          </a:p>
          <a:p>
            <a:pPr>
              <a:lnSpc>
                <a:spcPct val="107000"/>
              </a:lnSpc>
              <a:spcAft>
                <a:spcPts val="800"/>
              </a:spcAft>
            </a:pPr>
            <a:r>
              <a:rPr lang="es-PY" sz="1100">
                <a:effectLst/>
                <a:latin typeface="Calibri" panose="020F0502020204030204" pitchFamily="34" charset="0"/>
                <a:ea typeface="Calibri" panose="020F0502020204030204" pitchFamily="34" charset="0"/>
                <a:cs typeface="Times New Roman" panose="02020603050405020304" pitchFamily="18" charset="0"/>
              </a:rPr>
              <a:t>Desde aproximadamente, 5 a 6 años se viene hablando de la necesidad de renovar el sistema de gestión comercial por diferentes motivos, como por ejemplo la obsolescencia de las herramientas con las cuales estan desarrolladas, la dificultad de implementar cambios o adecuar a las necesidades actuales entre otras de índole más técnico. En ese contexto se ha visto presentaciones de varios fabricantes, a lo largo de este tiempo.</a:t>
            </a:r>
          </a:p>
          <a:p>
            <a:pPr>
              <a:lnSpc>
                <a:spcPct val="107000"/>
              </a:lnSpc>
              <a:spcAft>
                <a:spcPts val="800"/>
              </a:spcAft>
            </a:pPr>
            <a:r>
              <a:rPr lang="es-PY" sz="1100">
                <a:effectLst/>
                <a:latin typeface="Calibri" panose="020F0502020204030204" pitchFamily="34" charset="0"/>
                <a:ea typeface="Calibri" panose="020F0502020204030204" pitchFamily="34" charset="0"/>
                <a:cs typeface="Times New Roman" panose="02020603050405020304" pitchFamily="18" charset="0"/>
              </a:rPr>
              <a:t>Contacto con  UTE de Uruguay, dada las características</a:t>
            </a:r>
            <a:r>
              <a:rPr lang="es-PY" sz="1100" baseline="0">
                <a:effectLst/>
                <a:latin typeface="Calibri" panose="020F0502020204030204" pitchFamily="34" charset="0"/>
                <a:ea typeface="Calibri" panose="020F0502020204030204" pitchFamily="34" charset="0"/>
                <a:cs typeface="Times New Roman" panose="02020603050405020304" pitchFamily="18" charset="0"/>
              </a:rPr>
              <a:t> semejantes a ande en cuanto a empresa eléctrica, del sector publico, con cantidad semejante de clientes y que </a:t>
            </a:r>
            <a:r>
              <a:rPr lang="es-PY" sz="1100" baseline="0" err="1">
                <a:effectLst/>
                <a:latin typeface="Calibri" panose="020F0502020204030204" pitchFamily="34" charset="0"/>
                <a:ea typeface="Calibri" panose="020F0502020204030204" pitchFamily="34" charset="0"/>
                <a:cs typeface="Times New Roman" panose="02020603050405020304" pitchFamily="18" charset="0"/>
              </a:rPr>
              <a:t>realizon</a:t>
            </a:r>
            <a:r>
              <a:rPr lang="es-PY" sz="1100" baseline="0">
                <a:effectLst/>
                <a:latin typeface="Calibri" panose="020F0502020204030204" pitchFamily="34" charset="0"/>
                <a:ea typeface="Calibri" panose="020F0502020204030204" pitchFamily="34" charset="0"/>
                <a:cs typeface="Times New Roman" panose="02020603050405020304" pitchFamily="18" charset="0"/>
              </a:rPr>
              <a:t> el proceso de renovación de su sistema comercial</a:t>
            </a:r>
            <a:r>
              <a:rPr lang="es-PY" sz="110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En agosto del 2020 la ANDE, realiza un proceso de requerimiento de información destinados a posibles interesados en proveer una solución de un software de gestión comercial, un nuevo proceso de la Dirección Nacional de Contrataciones denominada RFI por sus siglas en ingles.</a:t>
            </a:r>
          </a:p>
          <a:p>
            <a:pPr marL="342900" lvl="0" indent="-342900">
              <a:lnSpc>
                <a:spcPct val="107000"/>
              </a:lnSpc>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En el mes de octubre se materializa la contratación de la consultoría de CONEX-UTE a través del BID, para la elaboración de las especificaciones técnicas y el pliego de bases y condiciones para la adquisición de un nuevo sistema de gestión comercial por parte de ANDE</a:t>
            </a:r>
          </a:p>
          <a:p>
            <a:pPr marL="342900" lvl="0" indent="-342900">
              <a:lnSpc>
                <a:spcPct val="107000"/>
              </a:lnSpc>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PY" sz="1100">
                <a:effectLst/>
                <a:latin typeface="Calibri" panose="020F0502020204030204" pitchFamily="34" charset="0"/>
                <a:ea typeface="Calibri" panose="020F0502020204030204" pitchFamily="34" charset="0"/>
                <a:cs typeface="Times New Roman" panose="02020603050405020304" pitchFamily="18" charset="0"/>
              </a:rPr>
              <a:t>Es importante acotar algunos aspectos del trabajo realizado</a:t>
            </a:r>
          </a:p>
          <a:p>
            <a:pPr marL="342900" lvl="0" indent="-342900">
              <a:lnSpc>
                <a:spcPct val="107000"/>
              </a:lnSpc>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El trabajo de consultaría fue realizado 100 % en forma remota, con reuniones virtuales, intercambio de información por correo electrónico y repositorio de trabajos en servidores de CONEX.</a:t>
            </a:r>
          </a:p>
          <a:p>
            <a:pPr marL="342900" lvl="0" indent="-342900">
              <a:lnSpc>
                <a:spcPct val="107000"/>
              </a:lnSpc>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Se crearon grupos de trabajos por procesos comerciales por ambas partes, para trabajar sobre los requerimientos de cada proceso, donde se intercambiaban experiencias y formas de trabajo entre ambos equipos de trabajo.</a:t>
            </a:r>
          </a:p>
          <a:p>
            <a:pPr marL="342900" lvl="0" indent="-342900">
              <a:lnSpc>
                <a:spcPct val="107000"/>
              </a:lnSpc>
              <a:spcAft>
                <a:spcPts val="800"/>
              </a:spcAft>
              <a:buFont typeface="Symbol" panose="05050102010706020507" pitchFamily="18" charset="2"/>
              <a:buChar char=""/>
            </a:pPr>
            <a:r>
              <a:rPr lang="es-PY" sz="1100">
                <a:effectLst/>
                <a:latin typeface="Calibri" panose="020F0502020204030204" pitchFamily="34" charset="0"/>
                <a:ea typeface="Calibri" panose="020F0502020204030204" pitchFamily="34" charset="0"/>
                <a:cs typeface="Times New Roman" panose="02020603050405020304" pitchFamily="18" charset="0"/>
              </a:rPr>
              <a:t>Se tomo como experiencia el trabajo realizado por CONEX-UTE en su proceso de cambio y se relevo las necesidades de ANDE en el ámbito de cada grupo de trabajo.</a:t>
            </a: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dcc031ca31_0_178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1" name="Google Shape;671;gdcc031ca31_0_178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gdc6316f5a0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9" name="Google Shape;899;gdc6316f5a0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s-PY"/>
              <a:t>Hay que ajustar los datos</a:t>
            </a:r>
          </a:p>
        </p:txBody>
      </p:sp>
    </p:spTree>
    <p:extLst>
      <p:ext uri="{BB962C8B-B14F-4D97-AF65-F5344CB8AC3E}">
        <p14:creationId xmlns:p14="http://schemas.microsoft.com/office/powerpoint/2010/main" val="2511682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gdc6316f5a0_0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5" name="Google Shape;835;gdc6316f5a0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d960996673_0_5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d960996673_0_5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6" name="Google Shape;706;gdc6316f5a0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7" name="Google Shape;707;gdc6316f5a0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s-PY"/>
              <a:t>Ver si no corresponde ampliar</a:t>
            </a:r>
          </a:p>
        </p:txBody>
      </p:sp>
    </p:spTree>
    <p:extLst>
      <p:ext uri="{BB962C8B-B14F-4D97-AF65-F5344CB8AC3E}">
        <p14:creationId xmlns:p14="http://schemas.microsoft.com/office/powerpoint/2010/main" val="4282717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6"/>
        <p:cNvGrpSpPr/>
        <p:nvPr/>
      </p:nvGrpSpPr>
      <p:grpSpPr>
        <a:xfrm>
          <a:off x="0" y="0"/>
          <a:ext cx="0" cy="0"/>
          <a:chOff x="0" y="0"/>
          <a:chExt cx="0" cy="0"/>
        </a:xfrm>
      </p:grpSpPr>
      <p:sp>
        <p:nvSpPr>
          <p:cNvPr id="3837" name="Google Shape;3837;g8b12d07cdb_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8" name="Google Shape;3838;g8b12d07cdb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07000"/>
              </a:lnSpc>
              <a:spcAft>
                <a:spcPts val="800"/>
              </a:spcAft>
            </a:pPr>
            <a:r>
              <a:rPr lang="es-PY" sz="1800">
                <a:effectLst/>
                <a:latin typeface="Calibri" panose="020F0502020204030204" pitchFamily="34" charset="0"/>
                <a:ea typeface="Calibri" panose="020F0502020204030204" pitchFamily="34" charset="0"/>
                <a:cs typeface="Times New Roman" panose="02020603050405020304" pitchFamily="18" charset="0"/>
              </a:rPr>
              <a:t>El contenido creo que esta bien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1- Comunicación y productos comerciales</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2- Petición de servicios y contratación</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3- Lectura de medidores</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4- Facturación</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5- Cobranza y gestión de deuda</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6- Atención al cliente y reclamaciones</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7- Órdenes de trabajo</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8- Intervenciones</a:t>
            </a:r>
          </a:p>
          <a:p>
            <a:pPr marL="1371600" lvl="3">
              <a:lnSpc>
                <a:spcPct val="150000"/>
              </a:lnSpc>
              <a:buClr>
                <a:schemeClr val="dk2"/>
              </a:buClr>
              <a:buSzPts val="1300"/>
            </a:pPr>
            <a:r>
              <a:rPr lang="es-PY" sz="2000" b="1">
                <a:solidFill>
                  <a:schemeClr val="dk2"/>
                </a:solidFill>
                <a:latin typeface="Montserrat"/>
                <a:ea typeface="Montserrat"/>
                <a:cs typeface="Montserrat"/>
                <a:sym typeface="Montserrat"/>
              </a:rPr>
              <a:t>9- Control de gestión</a:t>
            </a:r>
          </a:p>
          <a:p>
            <a:pPr marL="146050" algn="ctr"/>
            <a:endParaRPr lang="es-PY" sz="1800"/>
          </a:p>
          <a:p>
            <a:endParaRPr lang="es-PY"/>
          </a:p>
        </p:txBody>
      </p:sp>
    </p:spTree>
    <p:extLst>
      <p:ext uri="{BB962C8B-B14F-4D97-AF65-F5344CB8AC3E}">
        <p14:creationId xmlns:p14="http://schemas.microsoft.com/office/powerpoint/2010/main" val="929677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d960996673_0_5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d960996673_0_5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Ver si no hay otras informaciones importantes.</a:t>
            </a:r>
          </a:p>
          <a:p>
            <a:pPr marL="0" lvl="0" indent="0" algn="l" rtl="0">
              <a:spcBef>
                <a:spcPts val="0"/>
              </a:spcBef>
              <a:spcAft>
                <a:spcPts val="0"/>
              </a:spcAft>
              <a:buNone/>
            </a:pPr>
            <a:r>
              <a:rPr lang="es-ES"/>
              <a:t>Características</a:t>
            </a:r>
            <a:r>
              <a:rPr lang="es-ES" baseline="0"/>
              <a:t> generales y hardware y software de base</a:t>
            </a:r>
          </a:p>
          <a:p>
            <a:pPr marL="0" lvl="0" indent="0" algn="l" rtl="0">
              <a:spcBef>
                <a:spcPts val="0"/>
              </a:spcBef>
              <a:spcAft>
                <a:spcPts val="0"/>
              </a:spcAft>
              <a:buNone/>
            </a:pPr>
            <a:endParaRPr lang="es-PY"/>
          </a:p>
          <a:p>
            <a:pPr marL="0" lvl="0" indent="0" algn="l" rtl="0">
              <a:spcBef>
                <a:spcPts val="0"/>
              </a:spcBef>
              <a:spcAft>
                <a:spcPts val="0"/>
              </a:spcAft>
              <a:buNone/>
            </a:pPr>
            <a:endParaRPr lang="es-ES"/>
          </a:p>
          <a:p>
            <a:pPr marL="0" lvl="0" indent="0" algn="l" rtl="0">
              <a:spcBef>
                <a:spcPts val="0"/>
              </a:spcBef>
              <a:spcAft>
                <a:spcPts val="0"/>
              </a:spcAft>
              <a:buNone/>
            </a:pPr>
            <a:r>
              <a:rPr lang="es-ES"/>
              <a:t>Comprende el</a:t>
            </a:r>
            <a:r>
              <a:rPr lang="es-ES" baseline="0"/>
              <a:t> desarrollo de </a:t>
            </a:r>
            <a:r>
              <a:rPr lang="es-ES" baseline="0" err="1"/>
              <a:t>interfases</a:t>
            </a:r>
            <a:r>
              <a:rPr lang="es-ES" baseline="0"/>
              <a:t>.</a:t>
            </a:r>
          </a:p>
          <a:p>
            <a:pPr marL="0" lvl="0" indent="0" algn="l" rtl="0">
              <a:spcBef>
                <a:spcPts val="0"/>
              </a:spcBef>
              <a:spcAft>
                <a:spcPts val="0"/>
              </a:spcAft>
              <a:buNone/>
            </a:pPr>
            <a:r>
              <a:rPr lang="es-ES" baseline="0"/>
              <a:t>Arquitectura, versionado, tratamiento del </a:t>
            </a:r>
            <a:r>
              <a:rPr lang="es-ES" baseline="0" err="1"/>
              <a:t>codigo</a:t>
            </a:r>
            <a:r>
              <a:rPr lang="es-ES" baseline="0"/>
              <a:t> fuente, </a:t>
            </a:r>
            <a:r>
              <a:rPr lang="es-ES" baseline="0" err="1"/>
              <a:t>workflow</a:t>
            </a:r>
            <a:r>
              <a:rPr lang="es-ES" baseline="0"/>
              <a:t>, </a:t>
            </a:r>
            <a:r>
              <a:rPr lang="es-ES" baseline="0" err="1"/>
              <a:t>datawarehouse</a:t>
            </a:r>
            <a:r>
              <a:rPr lang="es-ES" baseline="0"/>
              <a:t>, monitoreo, seguridad, </a:t>
            </a:r>
            <a:r>
              <a:rPr lang="es-ES" baseline="0" err="1"/>
              <a:t>integracion</a:t>
            </a:r>
            <a:r>
              <a:rPr lang="es-ES" baseline="0"/>
              <a:t> con otros sistemas.</a:t>
            </a:r>
          </a:p>
          <a:p>
            <a:pPr marL="0" lvl="0" indent="0" algn="l" rtl="0">
              <a:spcBef>
                <a:spcPts val="0"/>
              </a:spcBef>
              <a:spcAft>
                <a:spcPts val="0"/>
              </a:spcAft>
              <a:buNone/>
            </a:pPr>
            <a:r>
              <a:rPr lang="es-ES" baseline="0"/>
              <a:t>Hardware y software de base de datos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gd960996673_0_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4" name="Google Shape;864;gd960996673_0_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Profundizar en las características del mantenimiento</a:t>
            </a:r>
          </a:p>
          <a:p>
            <a:pPr marL="0" lvl="0" indent="0" algn="l" rtl="0">
              <a:spcBef>
                <a:spcPts val="0"/>
              </a:spcBef>
              <a:spcAft>
                <a:spcPts val="0"/>
              </a:spcAft>
              <a:buNone/>
            </a:pPr>
            <a:endParaRPr lang="es-ES"/>
          </a:p>
          <a:p>
            <a:pPr marL="0" lvl="0" indent="0" algn="l" rtl="0">
              <a:spcBef>
                <a:spcPts val="0"/>
              </a:spcBef>
              <a:spcAft>
                <a:spcPts val="0"/>
              </a:spcAft>
              <a:buNone/>
            </a:pPr>
            <a:r>
              <a:rPr lang="es-ES"/>
              <a:t>GRAFICO</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gd960996673_0_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4" name="Google Shape;864;gd960996673_0_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Profundizar para explicar</a:t>
            </a:r>
          </a:p>
          <a:p>
            <a:pPr marL="0" lvl="0" indent="0" algn="l" rtl="0">
              <a:spcBef>
                <a:spcPts val="0"/>
              </a:spcBef>
              <a:spcAft>
                <a:spcPts val="0"/>
              </a:spcAft>
              <a:buNone/>
            </a:pPr>
            <a:endParaRPr lang="es-ES"/>
          </a:p>
          <a:p>
            <a:pPr marL="0" lvl="0" indent="0" algn="l" rtl="0">
              <a:spcBef>
                <a:spcPts val="0"/>
              </a:spcBef>
              <a:spcAft>
                <a:spcPts val="0"/>
              </a:spcAft>
              <a:buNone/>
            </a:pPr>
            <a:r>
              <a:rPr lang="es-ES"/>
              <a:t>GESTION DEL PROYECTO</a:t>
            </a:r>
          </a:p>
          <a:p>
            <a:pPr marL="285750" indent="-285750">
              <a:buFont typeface="Arial" panose="020B0604020202020204" pitchFamily="34" charset="0"/>
              <a:buChar char="•"/>
            </a:pPr>
            <a:r>
              <a:rPr lang="es-PY" sz="1100">
                <a:solidFill>
                  <a:schemeClr val="dk2"/>
                </a:solidFill>
                <a:latin typeface="Montserrat"/>
                <a:ea typeface="Montserrat"/>
                <a:cs typeface="Montserrat"/>
              </a:rPr>
              <a:t>Organización del Proyecto (estructura organizativa, roles y responsabilidades,</a:t>
            </a:r>
          </a:p>
          <a:p>
            <a:r>
              <a:rPr lang="es-PY" sz="1100">
                <a:solidFill>
                  <a:schemeClr val="dk2"/>
                </a:solidFill>
                <a:latin typeface="Montserrat"/>
                <a:ea typeface="Montserrat"/>
                <a:cs typeface="Montserrat"/>
              </a:rPr>
              <a:t>dimensionado, características de los consultores, etc.).</a:t>
            </a:r>
          </a:p>
          <a:p>
            <a:pPr marL="285750" indent="-285750">
              <a:buFont typeface="Arial" panose="020B0604020202020204" pitchFamily="34" charset="0"/>
              <a:buChar char="•"/>
            </a:pPr>
            <a:r>
              <a:rPr lang="es-PY" sz="1100">
                <a:solidFill>
                  <a:schemeClr val="dk2"/>
                </a:solidFill>
                <a:latin typeface="Montserrat"/>
                <a:ea typeface="Montserrat"/>
                <a:cs typeface="Montserrat"/>
              </a:rPr>
              <a:t>Plan de trabajo (Plan, fases y entregables, estrategia de implantación).</a:t>
            </a:r>
          </a:p>
          <a:p>
            <a:pPr marL="285750" indent="-285750">
              <a:buFont typeface="Arial" panose="020B0604020202020204" pitchFamily="34" charset="0"/>
              <a:buChar char="•"/>
            </a:pPr>
            <a:r>
              <a:rPr lang="es-PY" sz="1100">
                <a:solidFill>
                  <a:schemeClr val="dk2"/>
                </a:solidFill>
                <a:latin typeface="Montserrat"/>
                <a:ea typeface="Montserrat"/>
                <a:cs typeface="Montserrat"/>
              </a:rPr>
              <a:t>Definición y ejecución de la metodología de gestión de proyectos</a:t>
            </a:r>
          </a:p>
          <a:p>
            <a:pPr marL="285750" indent="-285750">
              <a:buFont typeface="Arial" panose="020B0604020202020204" pitchFamily="34" charset="0"/>
              <a:buChar char="•"/>
            </a:pPr>
            <a:endParaRPr lang="es-ES" sz="1100">
              <a:solidFill>
                <a:schemeClr val="dk2"/>
              </a:solidFill>
              <a:latin typeface="Montserrat"/>
            </a:endParaRPr>
          </a:p>
          <a:p>
            <a:pPr marL="285750" indent="-285750">
              <a:buFont typeface="Arial" panose="020B0604020202020204" pitchFamily="34" charset="0"/>
              <a:buChar char="•"/>
            </a:pPr>
            <a:r>
              <a:rPr lang="es-ES" sz="1100">
                <a:solidFill>
                  <a:schemeClr val="dk2"/>
                </a:solidFill>
                <a:latin typeface="Montserrat"/>
              </a:rPr>
              <a:t>GESTION DEL PRODUCTO</a:t>
            </a:r>
          </a:p>
          <a:p>
            <a:pPr marL="285750" indent="-285750" algn="just">
              <a:buFont typeface="Arial" panose="020B0604020202020204" pitchFamily="34" charset="0"/>
              <a:buChar char="•"/>
            </a:pPr>
            <a:r>
              <a:rPr lang="es-PY" sz="1800">
                <a:solidFill>
                  <a:schemeClr val="dk2"/>
                </a:solidFill>
                <a:latin typeface="Montserrat"/>
                <a:ea typeface="Montserrat"/>
                <a:cs typeface="Montserrat"/>
              </a:rPr>
              <a:t>Metodología de Gestión del Producto. </a:t>
            </a:r>
          </a:p>
          <a:p>
            <a:pPr marL="285750" indent="-285750" algn="just">
              <a:buFont typeface="Arial" panose="020B0604020202020204" pitchFamily="34" charset="0"/>
              <a:buChar char="•"/>
            </a:pPr>
            <a:r>
              <a:rPr lang="es-PY" sz="1800">
                <a:solidFill>
                  <a:schemeClr val="dk2"/>
                </a:solidFill>
                <a:latin typeface="Montserrat"/>
                <a:ea typeface="Montserrat"/>
                <a:cs typeface="Montserrat"/>
              </a:rPr>
              <a:t>Determinación de la infraestructura tecnológica requerida. </a:t>
            </a:r>
          </a:p>
          <a:p>
            <a:pPr marL="285750" indent="-285750" algn="just">
              <a:buFont typeface="Arial" panose="020B0604020202020204" pitchFamily="34" charset="0"/>
              <a:buChar char="•"/>
            </a:pPr>
            <a:r>
              <a:rPr lang="es-PY" sz="1800">
                <a:solidFill>
                  <a:schemeClr val="dk2"/>
                </a:solidFill>
                <a:latin typeface="Montserrat"/>
                <a:ea typeface="Montserrat"/>
                <a:cs typeface="Montserrat"/>
              </a:rPr>
              <a:t>Adecuación del Producto: </a:t>
            </a:r>
          </a:p>
          <a:p>
            <a:pPr lvl="5" algn="just"/>
            <a:r>
              <a:rPr lang="es-PY" sz="1800">
                <a:solidFill>
                  <a:schemeClr val="dk2"/>
                </a:solidFill>
                <a:latin typeface="Montserrat"/>
                <a:ea typeface="Montserrat"/>
                <a:cs typeface="Montserrat"/>
              </a:rPr>
              <a:t>	1) Revisión de los procesos actuales y propuesta de mejores prácticas	2) </a:t>
            </a:r>
            <a:r>
              <a:rPr lang="es-PY" sz="1800" err="1">
                <a:solidFill>
                  <a:schemeClr val="dk2"/>
                </a:solidFill>
                <a:latin typeface="Montserrat"/>
                <a:ea typeface="Montserrat"/>
                <a:cs typeface="Montserrat"/>
              </a:rPr>
              <a:t>Parametrización</a:t>
            </a:r>
            <a:r>
              <a:rPr lang="es-PY" sz="1800">
                <a:solidFill>
                  <a:schemeClr val="dk2"/>
                </a:solidFill>
                <a:latin typeface="Montserrat"/>
                <a:ea typeface="Montserrat"/>
                <a:cs typeface="Montserrat"/>
              </a:rPr>
              <a:t> y adaptación de los productos ofrecidos. </a:t>
            </a:r>
          </a:p>
          <a:p>
            <a:pPr lvl="5" algn="just"/>
            <a:r>
              <a:rPr lang="es-PY" sz="1800">
                <a:solidFill>
                  <a:schemeClr val="dk2"/>
                </a:solidFill>
                <a:latin typeface="Montserrat"/>
                <a:ea typeface="Montserrat"/>
                <a:cs typeface="Montserrat"/>
              </a:rPr>
              <a:t>	3) Desarrollos de los módulos identificado.</a:t>
            </a:r>
          </a:p>
          <a:p>
            <a:pPr marL="285750" lvl="5" indent="-285750" algn="just">
              <a:buFont typeface="Arial" panose="020B0604020202020204" pitchFamily="34" charset="0"/>
              <a:buChar char="•"/>
            </a:pPr>
            <a:r>
              <a:rPr lang="es-PY" sz="1800">
                <a:solidFill>
                  <a:schemeClr val="dk2"/>
                </a:solidFill>
                <a:latin typeface="Montserrat"/>
                <a:ea typeface="Montserrat"/>
                <a:cs typeface="Montserrat"/>
              </a:rPr>
              <a:t>Integración con los sistemas corporativos y las aplicaciones de ANDE.</a:t>
            </a:r>
          </a:p>
          <a:p>
            <a:pPr marL="285750" lvl="5" indent="-285750" algn="just">
              <a:buFont typeface="Arial" panose="020B0604020202020204" pitchFamily="34" charset="0"/>
              <a:buChar char="•"/>
            </a:pPr>
            <a:r>
              <a:rPr lang="es-PY" sz="1800">
                <a:solidFill>
                  <a:schemeClr val="dk2"/>
                </a:solidFill>
                <a:latin typeface="Montserrat"/>
                <a:ea typeface="Montserrat"/>
                <a:cs typeface="Montserrat"/>
              </a:rPr>
              <a:t>Generación de Base de Datos (migración).</a:t>
            </a:r>
          </a:p>
          <a:p>
            <a:pPr marL="285750" lvl="5" indent="-285750" algn="just">
              <a:buFont typeface="Arial" panose="020B0604020202020204" pitchFamily="34" charset="0"/>
              <a:buChar char="•"/>
            </a:pPr>
            <a:r>
              <a:rPr lang="es-PY" sz="1800">
                <a:solidFill>
                  <a:schemeClr val="dk2"/>
                </a:solidFill>
                <a:latin typeface="Montserrat"/>
                <a:ea typeface="Montserrat"/>
                <a:cs typeface="Montserrat"/>
              </a:rPr>
              <a:t>Pruebas, implantación y Información de la Gestión Comercial de ANDE</a:t>
            </a:r>
          </a:p>
          <a:p>
            <a:pPr marL="285750" lvl="5" indent="-285750" algn="just">
              <a:buFont typeface="Arial" panose="020B0604020202020204" pitchFamily="34" charset="0"/>
              <a:buChar char="•"/>
            </a:pPr>
            <a:r>
              <a:rPr lang="es-PY" sz="1800">
                <a:solidFill>
                  <a:schemeClr val="dk2"/>
                </a:solidFill>
                <a:latin typeface="Montserrat"/>
                <a:ea typeface="Montserrat"/>
                <a:cs typeface="Montserrat"/>
              </a:rPr>
              <a:t>Mantenimiento de la Solución Comercial desde su puesta en operación, hasta la finalización del proyecto.</a:t>
            </a:r>
          </a:p>
          <a:p>
            <a:pPr marL="285750" indent="-285750">
              <a:buFont typeface="Arial" panose="020B0604020202020204" pitchFamily="34" charset="0"/>
              <a:buChar char="•"/>
            </a:pPr>
            <a:endParaRPr lang="es-ES"/>
          </a:p>
          <a:p>
            <a:pPr marL="285750" indent="-285750">
              <a:buFont typeface="Arial" panose="020B0604020202020204" pitchFamily="34" charset="0"/>
              <a:buChar char="•"/>
            </a:pPr>
            <a:r>
              <a:rPr lang="es-ES"/>
              <a:t>GESTIÓN DEL CAMBIO</a:t>
            </a:r>
          </a:p>
          <a:p>
            <a:pPr marL="285750" indent="-285750">
              <a:buFont typeface="Arial" panose="020B0604020202020204" pitchFamily="34" charset="0"/>
              <a:buChar char="•"/>
            </a:pPr>
            <a:endParaRPr lang="es-ES"/>
          </a:p>
          <a:p>
            <a:pPr marL="285750" indent="-285750" algn="just">
              <a:buFont typeface="Arial" panose="020B0604020202020204" pitchFamily="34" charset="0"/>
              <a:buChar char="•"/>
            </a:pPr>
            <a:r>
              <a:rPr lang="es-PY" sz="1100">
                <a:solidFill>
                  <a:schemeClr val="dk2"/>
                </a:solidFill>
                <a:latin typeface="Montserrat"/>
                <a:ea typeface="Montserrat"/>
                <a:cs typeface="Montserrat"/>
              </a:rPr>
              <a:t>Colaborará con la identificación de los diferentes grupos de interés</a:t>
            </a:r>
          </a:p>
          <a:p>
            <a:pPr marL="285750" indent="-285750" algn="just">
              <a:buFont typeface="Arial" panose="020B0604020202020204" pitchFamily="34" charset="0"/>
              <a:buChar char="•"/>
            </a:pPr>
            <a:r>
              <a:rPr lang="es-PY" sz="1100">
                <a:solidFill>
                  <a:schemeClr val="dk2"/>
                </a:solidFill>
                <a:latin typeface="Montserrat"/>
                <a:ea typeface="Montserrat"/>
                <a:cs typeface="Montserrat"/>
              </a:rPr>
              <a:t>Propondrá una Estrategia de Comunicación y Divulgación del Proyecto</a:t>
            </a:r>
          </a:p>
          <a:p>
            <a:pPr marL="285750" indent="-285750" algn="just">
              <a:buFont typeface="Arial" panose="020B0604020202020204" pitchFamily="34" charset="0"/>
              <a:buChar char="•"/>
            </a:pPr>
            <a:r>
              <a:rPr lang="es-PY" sz="1100">
                <a:solidFill>
                  <a:schemeClr val="dk2"/>
                </a:solidFill>
                <a:latin typeface="Montserrat"/>
                <a:ea typeface="Montserrat"/>
                <a:cs typeface="Montserrat"/>
              </a:rPr>
              <a:t>Diagnóstico de situación origen y la evolución del mismo durante el desarrollo</a:t>
            </a:r>
          </a:p>
          <a:p>
            <a:pPr marL="285750" indent="-285750" algn="just">
              <a:buFont typeface="Arial" panose="020B0604020202020204" pitchFamily="34" charset="0"/>
              <a:buChar char="•"/>
            </a:pPr>
            <a:r>
              <a:rPr lang="es-PY" sz="1100">
                <a:solidFill>
                  <a:schemeClr val="dk2"/>
                </a:solidFill>
                <a:latin typeface="Montserrat"/>
                <a:ea typeface="Montserrat"/>
                <a:cs typeface="Montserrat"/>
              </a:rPr>
              <a:t>Capacitación al equipo del proyecto.</a:t>
            </a:r>
          </a:p>
          <a:p>
            <a:pPr marL="285750" indent="-285750" algn="just">
              <a:buFont typeface="Arial" panose="020B0604020202020204" pitchFamily="34" charset="0"/>
              <a:buChar char="•"/>
            </a:pPr>
            <a:r>
              <a:rPr lang="es-PY" sz="1100">
                <a:solidFill>
                  <a:schemeClr val="dk2"/>
                </a:solidFill>
                <a:latin typeface="Montserrat"/>
                <a:ea typeface="Montserrat"/>
                <a:cs typeface="Montserrat"/>
              </a:rPr>
              <a:t>Formación de los usuarios finales.</a:t>
            </a:r>
          </a:p>
          <a:p>
            <a:pPr marL="285750" indent="-285750">
              <a:buFont typeface="Arial" panose="020B0604020202020204" pitchFamily="34" charset="0"/>
              <a:buChar char="•"/>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gd960996673_0_8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4" name="Google Shape;864;gd960996673_0_8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ES"/>
              <a:t>IMAGEN</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r>
              <a:rPr lang="es-ES"/>
              <a:t>Agregar </a:t>
            </a:r>
            <a:r>
              <a:rPr lang="es-ES" err="1"/>
              <a:t>imágen</a:t>
            </a:r>
            <a:endParaRPr lang="es-PY"/>
          </a:p>
        </p:txBody>
      </p:sp>
    </p:spTree>
    <p:extLst>
      <p:ext uri="{BB962C8B-B14F-4D97-AF65-F5344CB8AC3E}">
        <p14:creationId xmlns:p14="http://schemas.microsoft.com/office/powerpoint/2010/main" val="24056189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0"/>
        <p:cNvGrpSpPr/>
        <p:nvPr/>
      </p:nvGrpSpPr>
      <p:grpSpPr>
        <a:xfrm>
          <a:off x="0" y="0"/>
          <a:ext cx="0" cy="0"/>
          <a:chOff x="0" y="0"/>
          <a:chExt cx="0" cy="0"/>
        </a:xfrm>
      </p:grpSpPr>
      <p:sp>
        <p:nvSpPr>
          <p:cNvPr id="2041" name="Google Shape;2041;gdcc031ca31_0_4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2" name="Google Shape;2042;gdcc031ca31_0_4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Ajustar el cronograma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5"/>
        <p:cNvGrpSpPr/>
        <p:nvPr/>
      </p:nvGrpSpPr>
      <p:grpSpPr>
        <a:xfrm>
          <a:off x="0" y="0"/>
          <a:ext cx="0" cy="0"/>
          <a:chOff x="0" y="0"/>
          <a:chExt cx="0" cy="0"/>
        </a:xfrm>
      </p:grpSpPr>
      <p:sp>
        <p:nvSpPr>
          <p:cNvPr id="926" name="Google Shape;926;gdc6316f5a0_0_2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7" name="Google Shape;927;gdc6316f5a0_0_2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PY"/>
          </a:p>
        </p:txBody>
      </p:sp>
    </p:spTree>
    <p:extLst>
      <p:ext uri="{BB962C8B-B14F-4D97-AF65-F5344CB8AC3E}">
        <p14:creationId xmlns:p14="http://schemas.microsoft.com/office/powerpoint/2010/main" val="837962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2"/>
        <p:cNvGrpSpPr/>
        <p:nvPr/>
      </p:nvGrpSpPr>
      <p:grpSpPr>
        <a:xfrm>
          <a:off x="0" y="0"/>
          <a:ext cx="0" cy="0"/>
          <a:chOff x="0" y="0"/>
          <a:chExt cx="0" cy="0"/>
        </a:xfrm>
      </p:grpSpPr>
      <p:sp>
        <p:nvSpPr>
          <p:cNvPr id="1713" name="Google Shape;1713;gdc6316f5a0_0_14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4" name="Google Shape;1714;gdc6316f5a0_0_14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2"/>
        <p:cNvGrpSpPr/>
        <p:nvPr/>
      </p:nvGrpSpPr>
      <p:grpSpPr>
        <a:xfrm>
          <a:off x="0" y="0"/>
          <a:ext cx="0" cy="0"/>
          <a:chOff x="0" y="0"/>
          <a:chExt cx="0" cy="0"/>
        </a:xfrm>
      </p:grpSpPr>
      <p:sp>
        <p:nvSpPr>
          <p:cNvPr id="1713" name="Google Shape;1713;gdc6316f5a0_0_14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4" name="Google Shape;1714;gdc6316f5a0_0_14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Esta muy cargado, probablemente corresponde un mapa del Paraguay con algo representativo de ande. Poner otros datos mas como facturación, cobertura, </a:t>
            </a:r>
            <a:r>
              <a:rPr lang="es-PY" err="1"/>
              <a:t>etc</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2"/>
        <p:cNvGrpSpPr/>
        <p:nvPr/>
      </p:nvGrpSpPr>
      <p:grpSpPr>
        <a:xfrm>
          <a:off x="0" y="0"/>
          <a:ext cx="0" cy="0"/>
          <a:chOff x="0" y="0"/>
          <a:chExt cx="0" cy="0"/>
        </a:xfrm>
      </p:grpSpPr>
      <p:sp>
        <p:nvSpPr>
          <p:cNvPr id="1713" name="Google Shape;1713;gdc6316f5a0_0_14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4" name="Google Shape;1714;gdc6316f5a0_0_14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Esta muy cargado, probablemente corresponde un mapa del Paraguay con algo representativo de ande. Poner otros datos mas como facturación, cobertura, </a:t>
            </a:r>
            <a:r>
              <a:rPr lang="es-PY" err="1"/>
              <a:t>etc</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d960996673_0_5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3" name="Google Shape;433;gd960996673_0_5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PY"/>
              <a:t>Ver como esta en el pliego poner en </a:t>
            </a:r>
            <a:r>
              <a:rPr lang="es-PY" err="1"/>
              <a:t>contecto</a:t>
            </a:r>
            <a:r>
              <a:rPr lang="es-PY"/>
              <a:t> el alcance de la </a:t>
            </a:r>
            <a:r>
              <a:rPr lang="es-PY" err="1"/>
              <a:t>presentacion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PY"/>
              <a:t>Tiene mucho texto ver como mejoramos</a:t>
            </a:r>
          </a:p>
          <a:p>
            <a:r>
              <a:rPr lang="es-PY"/>
              <a:t>Que estamos mostrando acá, las áreas de la gestión comercial y los datos de ande con referencia a estas áreas?</a:t>
            </a:r>
          </a:p>
        </p:txBody>
      </p:sp>
    </p:spTree>
    <p:extLst>
      <p:ext uri="{BB962C8B-B14F-4D97-AF65-F5344CB8AC3E}">
        <p14:creationId xmlns:p14="http://schemas.microsoft.com/office/powerpoint/2010/main" val="505771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PY"/>
          </a:p>
        </p:txBody>
      </p:sp>
    </p:spTree>
    <p:extLst>
      <p:ext uri="{BB962C8B-B14F-4D97-AF65-F5344CB8AC3E}">
        <p14:creationId xmlns:p14="http://schemas.microsoft.com/office/powerpoint/2010/main" val="2723805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r>
              <a:rPr lang="es-PY"/>
              <a:t>Situación actual del sistema de gestión comercial</a:t>
            </a:r>
          </a:p>
        </p:txBody>
      </p:sp>
    </p:spTree>
    <p:extLst>
      <p:ext uri="{BB962C8B-B14F-4D97-AF65-F5344CB8AC3E}">
        <p14:creationId xmlns:p14="http://schemas.microsoft.com/office/powerpoint/2010/main" val="2692897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pPr algn="just">
              <a:buFont typeface="Arial" panose="020B0604020202020204" pitchFamily="34" charset="0"/>
              <a:buChar char="•"/>
            </a:pPr>
            <a:r>
              <a:rPr lang="es-PY">
                <a:ln w="3175">
                  <a:solidFill>
                    <a:schemeClr val="accent6">
                      <a:lumMod val="75000"/>
                    </a:schemeClr>
                  </a:solidFill>
                </a:ln>
                <a:solidFill>
                  <a:schemeClr val="tx1"/>
                </a:solidFill>
              </a:rPr>
              <a:t>Excesivas Órdenes de Servicio pendientes con excesivos tiempos de resolución, producto de la gestión manual.</a:t>
            </a:r>
          </a:p>
          <a:p>
            <a:pPr algn="just">
              <a:buFont typeface="Arial" panose="020B0604020202020204" pitchFamily="34" charset="0"/>
              <a:buChar char="•"/>
            </a:pPr>
            <a:r>
              <a:rPr lang="es-PY">
                <a:ln w="3175">
                  <a:solidFill>
                    <a:schemeClr val="accent6">
                      <a:lumMod val="75000"/>
                    </a:schemeClr>
                  </a:solidFill>
                </a:ln>
                <a:solidFill>
                  <a:schemeClr val="tx1"/>
                </a:solidFill>
              </a:rPr>
              <a:t>Problemas en gestión de la Lectura, falta racionalización en la organización de itinerarios y rutas de lecturas. </a:t>
            </a:r>
          </a:p>
          <a:p>
            <a:pPr algn="just">
              <a:buFont typeface="Arial" panose="020B0604020202020204" pitchFamily="34" charset="0"/>
              <a:buChar char="•"/>
            </a:pPr>
            <a:r>
              <a:rPr lang="es-PY">
                <a:ln w="3175">
                  <a:solidFill>
                    <a:schemeClr val="accent6">
                      <a:lumMod val="75000"/>
                    </a:schemeClr>
                  </a:solidFill>
                </a:ln>
                <a:solidFill>
                  <a:schemeClr val="tx1"/>
                </a:solidFill>
              </a:rPr>
              <a:t>Problemas con la localización de suministros en el sistema comercial. </a:t>
            </a:r>
          </a:p>
          <a:p>
            <a:pPr algn="just">
              <a:buFont typeface="Arial" panose="020B0604020202020204" pitchFamily="34" charset="0"/>
              <a:buChar char="•"/>
            </a:pPr>
            <a:r>
              <a:rPr lang="es-PY">
                <a:ln w="3175">
                  <a:solidFill>
                    <a:schemeClr val="accent6">
                      <a:lumMod val="75000"/>
                    </a:schemeClr>
                  </a:solidFill>
                </a:ln>
                <a:solidFill>
                  <a:schemeClr val="tx1"/>
                </a:solidFill>
              </a:rPr>
              <a:t>Escasa funcionalidad para identificar pérdidas no técnicas. </a:t>
            </a:r>
          </a:p>
          <a:p>
            <a:pPr algn="just">
              <a:buFont typeface="Arial" panose="020B0604020202020204" pitchFamily="34" charset="0"/>
              <a:buChar char="•"/>
            </a:pPr>
            <a:r>
              <a:rPr lang="es-PY">
                <a:ln w="3175">
                  <a:solidFill>
                    <a:schemeClr val="accent6">
                      <a:lumMod val="75000"/>
                    </a:schemeClr>
                  </a:solidFill>
                </a:ln>
                <a:solidFill>
                  <a:schemeClr val="tx1"/>
                </a:solidFill>
              </a:rPr>
              <a:t>Funcionalidad limitada en el módulo de reclamos comerciales, que lleva a que no todos los reclamos sean registrados en el sistema. </a:t>
            </a:r>
          </a:p>
          <a:p>
            <a:pPr algn="just">
              <a:buFont typeface="Arial" panose="020B0604020202020204" pitchFamily="34" charset="0"/>
              <a:buChar char="•"/>
            </a:pPr>
            <a:r>
              <a:rPr lang="es-PY">
                <a:ln w="3175">
                  <a:solidFill>
                    <a:schemeClr val="accent6">
                      <a:lumMod val="75000"/>
                    </a:schemeClr>
                  </a:solidFill>
                </a:ln>
                <a:solidFill>
                  <a:schemeClr val="tx1"/>
                </a:solidFill>
              </a:rPr>
              <a:t>Limitaciones en la gestión de la cobranza, cobros parciales, cobranza en línea y por diferentes medios de pagos. </a:t>
            </a:r>
          </a:p>
          <a:p>
            <a:pPr algn="just">
              <a:buFont typeface="Arial" panose="020B0604020202020204" pitchFamily="34" charset="0"/>
              <a:buChar char="•"/>
            </a:pPr>
            <a:r>
              <a:rPr lang="es-PY">
                <a:ln w="3175">
                  <a:solidFill>
                    <a:schemeClr val="accent6">
                      <a:lumMod val="75000"/>
                    </a:schemeClr>
                  </a:solidFill>
                </a:ln>
                <a:solidFill>
                  <a:schemeClr val="tx1"/>
                </a:solidFill>
              </a:rPr>
              <a:t>Dificultades para disponer de nuevos servicios a clientes vinculados con la posibilidad de realizar autogestión sin necesidad de desplazarse a una oficina comercial de ANDE</a:t>
            </a:r>
            <a:r>
              <a:rPr lang="es-PY">
                <a:ln>
                  <a:solidFill>
                    <a:schemeClr val="accent6"/>
                  </a:solidFill>
                </a:ln>
                <a:solidFill>
                  <a:schemeClr val="tx1"/>
                </a:solidFill>
              </a:rPr>
              <a:t>.</a:t>
            </a:r>
            <a:endParaRPr lang="es-PY"/>
          </a:p>
        </p:txBody>
      </p:sp>
    </p:spTree>
    <p:extLst>
      <p:ext uri="{BB962C8B-B14F-4D97-AF65-F5344CB8AC3E}">
        <p14:creationId xmlns:p14="http://schemas.microsoft.com/office/powerpoint/2010/main" val="814837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714300" y="951300"/>
            <a:ext cx="4328700" cy="23976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49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714300" y="3623525"/>
            <a:ext cx="2680800" cy="726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3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Numbers and text ">
  <p:cSld name="CUSTOM_2_1">
    <p:spTree>
      <p:nvGrpSpPr>
        <p:cNvPr id="1" name="Shape 199"/>
        <p:cNvGrpSpPr/>
        <p:nvPr/>
      </p:nvGrpSpPr>
      <p:grpSpPr>
        <a:xfrm>
          <a:off x="0" y="0"/>
          <a:ext cx="0" cy="0"/>
          <a:chOff x="0" y="0"/>
          <a:chExt cx="0" cy="0"/>
        </a:xfrm>
      </p:grpSpPr>
      <p:sp>
        <p:nvSpPr>
          <p:cNvPr id="200" name="Google Shape;200;p21"/>
          <p:cNvSpPr txBox="1">
            <a:spLocks noGrp="1"/>
          </p:cNvSpPr>
          <p:nvPr>
            <p:ph type="title"/>
          </p:nvPr>
        </p:nvSpPr>
        <p:spPr>
          <a:xfrm>
            <a:off x="714300" y="549600"/>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1" name="Google Shape;201;p21"/>
          <p:cNvSpPr txBox="1">
            <a:spLocks noGrp="1"/>
          </p:cNvSpPr>
          <p:nvPr>
            <p:ph type="title" idx="2" hasCustomPrompt="1"/>
          </p:nvPr>
        </p:nvSpPr>
        <p:spPr>
          <a:xfrm>
            <a:off x="4457700" y="1326125"/>
            <a:ext cx="3229200" cy="584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4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02" name="Google Shape;202;p21"/>
          <p:cNvSpPr txBox="1">
            <a:spLocks noGrp="1"/>
          </p:cNvSpPr>
          <p:nvPr>
            <p:ph type="subTitle" idx="1"/>
          </p:nvPr>
        </p:nvSpPr>
        <p:spPr>
          <a:xfrm>
            <a:off x="4457700" y="1787075"/>
            <a:ext cx="3229200" cy="412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3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a:endParaRPr/>
          </a:p>
        </p:txBody>
      </p:sp>
      <p:sp>
        <p:nvSpPr>
          <p:cNvPr id="203" name="Google Shape;203;p21"/>
          <p:cNvSpPr txBox="1">
            <a:spLocks noGrp="1"/>
          </p:cNvSpPr>
          <p:nvPr>
            <p:ph type="title" idx="3" hasCustomPrompt="1"/>
          </p:nvPr>
        </p:nvSpPr>
        <p:spPr>
          <a:xfrm>
            <a:off x="4457700" y="2463350"/>
            <a:ext cx="3229200" cy="584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4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04" name="Google Shape;204;p21"/>
          <p:cNvSpPr txBox="1">
            <a:spLocks noGrp="1"/>
          </p:cNvSpPr>
          <p:nvPr>
            <p:ph type="subTitle" idx="4"/>
          </p:nvPr>
        </p:nvSpPr>
        <p:spPr>
          <a:xfrm>
            <a:off x="4457700" y="2924300"/>
            <a:ext cx="3229200" cy="412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3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a:endParaRPr/>
          </a:p>
        </p:txBody>
      </p:sp>
      <p:sp>
        <p:nvSpPr>
          <p:cNvPr id="205" name="Google Shape;205;p21"/>
          <p:cNvSpPr txBox="1">
            <a:spLocks noGrp="1"/>
          </p:cNvSpPr>
          <p:nvPr>
            <p:ph type="title" idx="5" hasCustomPrompt="1"/>
          </p:nvPr>
        </p:nvSpPr>
        <p:spPr>
          <a:xfrm>
            <a:off x="4457700" y="3600575"/>
            <a:ext cx="3229200" cy="5844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400"/>
              <a:buNone/>
              <a:defRPr sz="4000"/>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06" name="Google Shape;206;p21"/>
          <p:cNvSpPr txBox="1">
            <a:spLocks noGrp="1"/>
          </p:cNvSpPr>
          <p:nvPr>
            <p:ph type="subTitle" idx="6"/>
          </p:nvPr>
        </p:nvSpPr>
        <p:spPr>
          <a:xfrm>
            <a:off x="4457700" y="4061525"/>
            <a:ext cx="3229200" cy="412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3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CUSTOM_3">
    <p:spTree>
      <p:nvGrpSpPr>
        <p:cNvPr id="1" name="Shape 218"/>
        <p:cNvGrpSpPr/>
        <p:nvPr/>
      </p:nvGrpSpPr>
      <p:grpSpPr>
        <a:xfrm>
          <a:off x="0" y="0"/>
          <a:ext cx="0" cy="0"/>
          <a:chOff x="0" y="0"/>
          <a:chExt cx="0" cy="0"/>
        </a:xfrm>
      </p:grpSpPr>
      <p:sp>
        <p:nvSpPr>
          <p:cNvPr id="219" name="Google Shape;219;p23"/>
          <p:cNvSpPr txBox="1">
            <a:spLocks noGrp="1"/>
          </p:cNvSpPr>
          <p:nvPr>
            <p:ph type="title"/>
          </p:nvPr>
        </p:nvSpPr>
        <p:spPr>
          <a:xfrm>
            <a:off x="3047300" y="3284538"/>
            <a:ext cx="28077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220" name="Google Shape;220;p23"/>
          <p:cNvSpPr txBox="1">
            <a:spLocks noGrp="1"/>
          </p:cNvSpPr>
          <p:nvPr>
            <p:ph type="subTitle" idx="1"/>
          </p:nvPr>
        </p:nvSpPr>
        <p:spPr>
          <a:xfrm>
            <a:off x="2436350" y="1804848"/>
            <a:ext cx="4029600" cy="1436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300"/>
              <a:buNone/>
              <a:defRPr sz="1900"/>
            </a:lvl1pPr>
            <a:lvl2pPr lvl="1" algn="ctr" rtl="0">
              <a:spcBef>
                <a:spcPts val="0"/>
              </a:spcBef>
              <a:spcAft>
                <a:spcPts val="0"/>
              </a:spcAft>
              <a:buSzPts val="1300"/>
              <a:buNone/>
              <a:defRPr/>
            </a:lvl2pPr>
            <a:lvl3pPr lvl="2" algn="ctr" rtl="0">
              <a:spcBef>
                <a:spcPts val="0"/>
              </a:spcBef>
              <a:spcAft>
                <a:spcPts val="0"/>
              </a:spcAft>
              <a:buSzPts val="1300"/>
              <a:buNone/>
              <a:defRPr/>
            </a:lvl3pPr>
            <a:lvl4pPr lvl="3" algn="ctr" rtl="0">
              <a:spcBef>
                <a:spcPts val="0"/>
              </a:spcBef>
              <a:spcAft>
                <a:spcPts val="0"/>
              </a:spcAft>
              <a:buSzPts val="1300"/>
              <a:buNone/>
              <a:defRPr/>
            </a:lvl4pPr>
            <a:lvl5pPr lvl="4" algn="ctr" rtl="0">
              <a:spcBef>
                <a:spcPts val="0"/>
              </a:spcBef>
              <a:spcAft>
                <a:spcPts val="0"/>
              </a:spcAft>
              <a:buSzPts val="1300"/>
              <a:buNone/>
              <a:defRPr/>
            </a:lvl5pPr>
            <a:lvl6pPr lvl="5" algn="ctr" rtl="0">
              <a:spcBef>
                <a:spcPts val="0"/>
              </a:spcBef>
              <a:spcAft>
                <a:spcPts val="0"/>
              </a:spcAft>
              <a:buSzPts val="1300"/>
              <a:buNone/>
              <a:defRPr/>
            </a:lvl6pPr>
            <a:lvl7pPr lvl="6" algn="ctr" rtl="0">
              <a:spcBef>
                <a:spcPts val="0"/>
              </a:spcBef>
              <a:spcAft>
                <a:spcPts val="0"/>
              </a:spcAft>
              <a:buSzPts val="1300"/>
              <a:buNone/>
              <a:defRPr/>
            </a:lvl7pPr>
            <a:lvl8pPr lvl="7" algn="ctr" rtl="0">
              <a:spcBef>
                <a:spcPts val="0"/>
              </a:spcBef>
              <a:spcAft>
                <a:spcPts val="0"/>
              </a:spcAft>
              <a:buSzPts val="1300"/>
              <a:buNone/>
              <a:defRPr/>
            </a:lvl8pPr>
            <a:lvl9pPr lvl="8" algn="ctr" rtl="0">
              <a:spcBef>
                <a:spcPts val="0"/>
              </a:spcBef>
              <a:spcAft>
                <a:spcPts val="0"/>
              </a:spcAft>
              <a:buSzPts val="13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6_1">
    <p:spTree>
      <p:nvGrpSpPr>
        <p:cNvPr id="1" name="Shape 288"/>
        <p:cNvGrpSpPr/>
        <p:nvPr/>
      </p:nvGrpSpPr>
      <p:grpSpPr>
        <a:xfrm>
          <a:off x="0" y="0"/>
          <a:ext cx="0" cy="0"/>
          <a:chOff x="0" y="0"/>
          <a:chExt cx="0" cy="0"/>
        </a:xfrm>
      </p:grpSpPr>
      <p:grpSp>
        <p:nvGrpSpPr>
          <p:cNvPr id="289" name="Google Shape;289;p30"/>
          <p:cNvGrpSpPr/>
          <p:nvPr/>
        </p:nvGrpSpPr>
        <p:grpSpPr>
          <a:xfrm>
            <a:off x="-25" y="0"/>
            <a:ext cx="9144020" cy="342900"/>
            <a:chOff x="-25" y="0"/>
            <a:chExt cx="9144020" cy="342900"/>
          </a:xfrm>
        </p:grpSpPr>
        <p:sp>
          <p:nvSpPr>
            <p:cNvPr id="290" name="Google Shape;290;p30"/>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1" name="Google Shape;291;p30"/>
            <p:cNvGrpSpPr/>
            <p:nvPr/>
          </p:nvGrpSpPr>
          <p:grpSpPr>
            <a:xfrm>
              <a:off x="215975" y="111150"/>
              <a:ext cx="642950" cy="120600"/>
              <a:chOff x="215975" y="152625"/>
              <a:chExt cx="642950" cy="120600"/>
            </a:xfrm>
          </p:grpSpPr>
          <p:sp>
            <p:nvSpPr>
              <p:cNvPr id="292" name="Google Shape;292;p30"/>
              <p:cNvSpPr/>
              <p:nvPr/>
            </p:nvSpPr>
            <p:spPr>
              <a:xfrm>
                <a:off x="215975" y="152625"/>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0"/>
              <p:cNvSpPr/>
              <p:nvPr/>
            </p:nvSpPr>
            <p:spPr>
              <a:xfrm>
                <a:off x="477150" y="152625"/>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0"/>
              <p:cNvSpPr/>
              <p:nvPr/>
            </p:nvSpPr>
            <p:spPr>
              <a:xfrm>
                <a:off x="738325" y="152625"/>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95" name="Google Shape;295;p30"/>
          <p:cNvGrpSpPr/>
          <p:nvPr/>
        </p:nvGrpSpPr>
        <p:grpSpPr>
          <a:xfrm>
            <a:off x="66650" y="204750"/>
            <a:ext cx="9077378" cy="4938900"/>
            <a:chOff x="104750" y="204750"/>
            <a:chExt cx="9077378" cy="4938900"/>
          </a:xfrm>
        </p:grpSpPr>
        <p:grpSp>
          <p:nvGrpSpPr>
            <p:cNvPr id="296" name="Google Shape;296;p30"/>
            <p:cNvGrpSpPr/>
            <p:nvPr/>
          </p:nvGrpSpPr>
          <p:grpSpPr>
            <a:xfrm>
              <a:off x="104750" y="206700"/>
              <a:ext cx="9077378" cy="342900"/>
              <a:chOff x="-25" y="0"/>
              <a:chExt cx="9182983" cy="342900"/>
            </a:xfrm>
          </p:grpSpPr>
          <p:sp>
            <p:nvSpPr>
              <p:cNvPr id="297" name="Google Shape;297;p30"/>
              <p:cNvSpPr/>
              <p:nvPr/>
            </p:nvSpPr>
            <p:spPr>
              <a:xfrm>
                <a:off x="-25" y="0"/>
                <a:ext cx="9182983" cy="342900"/>
              </a:xfrm>
              <a:custGeom>
                <a:avLst/>
                <a:gdLst/>
                <a:ahLst/>
                <a:cxnLst/>
                <a:rect l="l" t="t" r="r" b="b"/>
                <a:pathLst>
                  <a:path w="43778" h="1407" extrusionOk="0">
                    <a:moveTo>
                      <a:pt x="0" y="0"/>
                    </a:moveTo>
                    <a:lnTo>
                      <a:pt x="0" y="1406"/>
                    </a:lnTo>
                    <a:lnTo>
                      <a:pt x="43777" y="1406"/>
                    </a:lnTo>
                    <a:lnTo>
                      <a:pt x="437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8" name="Google Shape;298;p30"/>
              <p:cNvGrpSpPr/>
              <p:nvPr/>
            </p:nvGrpSpPr>
            <p:grpSpPr>
              <a:xfrm>
                <a:off x="215975" y="111150"/>
                <a:ext cx="642950" cy="120600"/>
                <a:chOff x="215975" y="152625"/>
                <a:chExt cx="642950" cy="120600"/>
              </a:xfrm>
            </p:grpSpPr>
            <p:sp>
              <p:nvSpPr>
                <p:cNvPr id="299" name="Google Shape;299;p30"/>
                <p:cNvSpPr/>
                <p:nvPr/>
              </p:nvSpPr>
              <p:spPr>
                <a:xfrm>
                  <a:off x="21597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0"/>
                <p:cNvSpPr/>
                <p:nvPr/>
              </p:nvSpPr>
              <p:spPr>
                <a:xfrm>
                  <a:off x="477150"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0"/>
                <p:cNvSpPr/>
                <p:nvPr/>
              </p:nvSpPr>
              <p:spPr>
                <a:xfrm>
                  <a:off x="73832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302" name="Google Shape;302;p30"/>
            <p:cNvCxnSpPr/>
            <p:nvPr/>
          </p:nvCxnSpPr>
          <p:spPr>
            <a:xfrm>
              <a:off x="104775" y="204750"/>
              <a:ext cx="0" cy="4938900"/>
            </a:xfrm>
            <a:prstGeom prst="straightConnector1">
              <a:avLst/>
            </a:prstGeom>
            <a:noFill/>
            <a:ln w="9525" cap="flat" cmpd="sng">
              <a:solidFill>
                <a:schemeClr val="accent1"/>
              </a:solidFill>
              <a:prstDash val="solid"/>
              <a:round/>
              <a:headEnd type="none" w="med" len="med"/>
              <a:tailEnd type="none" w="med" len="med"/>
            </a:ln>
          </p:spPr>
        </p:cxnSp>
      </p:grpSp>
      <p:grpSp>
        <p:nvGrpSpPr>
          <p:cNvPr id="303" name="Google Shape;303;p30"/>
          <p:cNvGrpSpPr/>
          <p:nvPr/>
        </p:nvGrpSpPr>
        <p:grpSpPr>
          <a:xfrm>
            <a:off x="157050" y="405675"/>
            <a:ext cx="8986935" cy="4747800"/>
            <a:chOff x="104746" y="204750"/>
            <a:chExt cx="8986935" cy="4747800"/>
          </a:xfrm>
        </p:grpSpPr>
        <p:grpSp>
          <p:nvGrpSpPr>
            <p:cNvPr id="304" name="Google Shape;304;p30"/>
            <p:cNvGrpSpPr/>
            <p:nvPr/>
          </p:nvGrpSpPr>
          <p:grpSpPr>
            <a:xfrm>
              <a:off x="104746" y="206700"/>
              <a:ext cx="8986935" cy="342900"/>
              <a:chOff x="-29" y="0"/>
              <a:chExt cx="9091487" cy="342900"/>
            </a:xfrm>
          </p:grpSpPr>
          <p:sp>
            <p:nvSpPr>
              <p:cNvPr id="305" name="Google Shape;305;p30"/>
              <p:cNvSpPr/>
              <p:nvPr/>
            </p:nvSpPr>
            <p:spPr>
              <a:xfrm>
                <a:off x="-29" y="0"/>
                <a:ext cx="9091487" cy="342900"/>
              </a:xfrm>
              <a:custGeom>
                <a:avLst/>
                <a:gdLst/>
                <a:ahLst/>
                <a:cxnLst/>
                <a:rect l="l" t="t" r="r" b="b"/>
                <a:pathLst>
                  <a:path w="43778" h="1407" extrusionOk="0">
                    <a:moveTo>
                      <a:pt x="0" y="0"/>
                    </a:moveTo>
                    <a:lnTo>
                      <a:pt x="0" y="1406"/>
                    </a:lnTo>
                    <a:lnTo>
                      <a:pt x="43777" y="1406"/>
                    </a:lnTo>
                    <a:lnTo>
                      <a:pt x="4377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6" name="Google Shape;306;p30"/>
              <p:cNvGrpSpPr/>
              <p:nvPr/>
            </p:nvGrpSpPr>
            <p:grpSpPr>
              <a:xfrm>
                <a:off x="215975" y="111150"/>
                <a:ext cx="642950" cy="120600"/>
                <a:chOff x="215975" y="152625"/>
                <a:chExt cx="642950" cy="120600"/>
              </a:xfrm>
            </p:grpSpPr>
            <p:sp>
              <p:nvSpPr>
                <p:cNvPr id="307" name="Google Shape;307;p30"/>
                <p:cNvSpPr/>
                <p:nvPr/>
              </p:nvSpPr>
              <p:spPr>
                <a:xfrm>
                  <a:off x="21597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0"/>
                <p:cNvSpPr/>
                <p:nvPr/>
              </p:nvSpPr>
              <p:spPr>
                <a:xfrm>
                  <a:off x="477150"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0"/>
                <p:cNvSpPr/>
                <p:nvPr/>
              </p:nvSpPr>
              <p:spPr>
                <a:xfrm>
                  <a:off x="73832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310" name="Google Shape;310;p30"/>
            <p:cNvCxnSpPr/>
            <p:nvPr/>
          </p:nvCxnSpPr>
          <p:spPr>
            <a:xfrm>
              <a:off x="104775" y="204750"/>
              <a:ext cx="0" cy="4747800"/>
            </a:xfrm>
            <a:prstGeom prst="straightConnector1">
              <a:avLst/>
            </a:prstGeom>
            <a:noFill/>
            <a:ln w="9525" cap="flat" cmpd="sng">
              <a:solidFill>
                <a:schemeClr val="accent1"/>
              </a:solidFill>
              <a:prstDash val="solid"/>
              <a:round/>
              <a:headEnd type="none" w="med" len="med"/>
              <a:tailEnd type="none" w="med" len="med"/>
            </a:ln>
          </p:spPr>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Table">
  <p:cSld name="Content Table">
    <p:spTree>
      <p:nvGrpSpPr>
        <p:cNvPr id="1" name="Shape 1755"/>
        <p:cNvGrpSpPr/>
        <p:nvPr/>
      </p:nvGrpSpPr>
      <p:grpSpPr>
        <a:xfrm>
          <a:off x="0" y="0"/>
          <a:ext cx="0" cy="0"/>
          <a:chOff x="0" y="0"/>
          <a:chExt cx="0" cy="0"/>
        </a:xfrm>
      </p:grpSpPr>
      <p:sp>
        <p:nvSpPr>
          <p:cNvPr id="1881" name="Google Shape;1881;p15"/>
          <p:cNvSpPr txBox="1">
            <a:spLocks noGrp="1"/>
          </p:cNvSpPr>
          <p:nvPr>
            <p:ph type="title" hasCustomPrompt="1"/>
          </p:nvPr>
        </p:nvSpPr>
        <p:spPr>
          <a:xfrm>
            <a:off x="719325" y="1419075"/>
            <a:ext cx="660600" cy="39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2" name="Google Shape;1882;p15"/>
          <p:cNvSpPr txBox="1">
            <a:spLocks noGrp="1"/>
          </p:cNvSpPr>
          <p:nvPr>
            <p:ph type="subTitle" idx="1"/>
          </p:nvPr>
        </p:nvSpPr>
        <p:spPr>
          <a:xfrm>
            <a:off x="1408275" y="1320675"/>
            <a:ext cx="16776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3" name="Google Shape;1883;p15"/>
          <p:cNvSpPr txBox="1">
            <a:spLocks noGrp="1"/>
          </p:cNvSpPr>
          <p:nvPr>
            <p:ph type="subTitle" idx="2"/>
          </p:nvPr>
        </p:nvSpPr>
        <p:spPr>
          <a:xfrm>
            <a:off x="1391325" y="2152350"/>
            <a:ext cx="1938000" cy="47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84" name="Google Shape;1884;p15"/>
          <p:cNvSpPr txBox="1">
            <a:spLocks noGrp="1"/>
          </p:cNvSpPr>
          <p:nvPr>
            <p:ph type="title" idx="3" hasCustomPrompt="1"/>
          </p:nvPr>
        </p:nvSpPr>
        <p:spPr>
          <a:xfrm>
            <a:off x="3235488" y="1402575"/>
            <a:ext cx="6606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5" name="Google Shape;1885;p15"/>
          <p:cNvSpPr txBox="1">
            <a:spLocks noGrp="1"/>
          </p:cNvSpPr>
          <p:nvPr>
            <p:ph type="subTitle" idx="4"/>
          </p:nvPr>
        </p:nvSpPr>
        <p:spPr>
          <a:xfrm>
            <a:off x="3884375" y="1320675"/>
            <a:ext cx="17745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6" name="Google Shape;1886;p15"/>
          <p:cNvSpPr txBox="1">
            <a:spLocks noGrp="1"/>
          </p:cNvSpPr>
          <p:nvPr>
            <p:ph type="subTitle" idx="5"/>
          </p:nvPr>
        </p:nvSpPr>
        <p:spPr>
          <a:xfrm>
            <a:off x="3884363" y="2152338"/>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87" name="Google Shape;1887;p15"/>
          <p:cNvSpPr txBox="1">
            <a:spLocks noGrp="1"/>
          </p:cNvSpPr>
          <p:nvPr>
            <p:ph type="title" idx="6" hasCustomPrompt="1"/>
          </p:nvPr>
        </p:nvSpPr>
        <p:spPr>
          <a:xfrm>
            <a:off x="5705476" y="1402575"/>
            <a:ext cx="6834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88" name="Google Shape;1888;p15"/>
          <p:cNvSpPr txBox="1">
            <a:spLocks noGrp="1"/>
          </p:cNvSpPr>
          <p:nvPr>
            <p:ph type="subTitle" idx="7"/>
          </p:nvPr>
        </p:nvSpPr>
        <p:spPr>
          <a:xfrm>
            <a:off x="6388875" y="1320675"/>
            <a:ext cx="1774500" cy="588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89" name="Google Shape;1889;p15"/>
          <p:cNvSpPr txBox="1">
            <a:spLocks noGrp="1"/>
          </p:cNvSpPr>
          <p:nvPr>
            <p:ph type="subTitle" idx="8"/>
          </p:nvPr>
        </p:nvSpPr>
        <p:spPr>
          <a:xfrm>
            <a:off x="6388875" y="21523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0" name="Google Shape;1890;p15"/>
          <p:cNvSpPr txBox="1">
            <a:spLocks noGrp="1"/>
          </p:cNvSpPr>
          <p:nvPr>
            <p:ph type="title" idx="9" hasCustomPrompt="1"/>
          </p:nvPr>
        </p:nvSpPr>
        <p:spPr>
          <a:xfrm>
            <a:off x="719325"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1" name="Google Shape;1891;p15"/>
          <p:cNvSpPr txBox="1">
            <a:spLocks noGrp="1"/>
          </p:cNvSpPr>
          <p:nvPr>
            <p:ph type="subTitle" idx="13"/>
          </p:nvPr>
        </p:nvSpPr>
        <p:spPr>
          <a:xfrm>
            <a:off x="1408900"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2" name="Google Shape;1892;p15"/>
          <p:cNvSpPr txBox="1">
            <a:spLocks noGrp="1"/>
          </p:cNvSpPr>
          <p:nvPr>
            <p:ph type="subTitle" idx="14"/>
          </p:nvPr>
        </p:nvSpPr>
        <p:spPr>
          <a:xfrm>
            <a:off x="137992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3" name="Google Shape;1893;p15"/>
          <p:cNvSpPr txBox="1">
            <a:spLocks noGrp="1"/>
          </p:cNvSpPr>
          <p:nvPr>
            <p:ph type="title" idx="15" hasCustomPrompt="1"/>
          </p:nvPr>
        </p:nvSpPr>
        <p:spPr>
          <a:xfrm>
            <a:off x="3235500"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4" name="Google Shape;1894;p15"/>
          <p:cNvSpPr txBox="1">
            <a:spLocks noGrp="1"/>
          </p:cNvSpPr>
          <p:nvPr>
            <p:ph type="subTitle" idx="16"/>
          </p:nvPr>
        </p:nvSpPr>
        <p:spPr>
          <a:xfrm>
            <a:off x="3884375"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5" name="Google Shape;1895;p15"/>
          <p:cNvSpPr txBox="1">
            <a:spLocks noGrp="1"/>
          </p:cNvSpPr>
          <p:nvPr>
            <p:ph type="subTitle" idx="17"/>
          </p:nvPr>
        </p:nvSpPr>
        <p:spPr>
          <a:xfrm>
            <a:off x="388437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6" name="Google Shape;1896;p15"/>
          <p:cNvSpPr txBox="1">
            <a:spLocks noGrp="1"/>
          </p:cNvSpPr>
          <p:nvPr>
            <p:ph type="title" idx="18" hasCustomPrompt="1"/>
          </p:nvPr>
        </p:nvSpPr>
        <p:spPr>
          <a:xfrm>
            <a:off x="5730600" y="3253475"/>
            <a:ext cx="637500" cy="424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r>
              <a:t>xx%</a:t>
            </a:r>
          </a:p>
        </p:txBody>
      </p:sp>
      <p:sp>
        <p:nvSpPr>
          <p:cNvPr id="1897" name="Google Shape;1897;p15"/>
          <p:cNvSpPr txBox="1">
            <a:spLocks noGrp="1"/>
          </p:cNvSpPr>
          <p:nvPr>
            <p:ph type="subTitle" idx="19"/>
          </p:nvPr>
        </p:nvSpPr>
        <p:spPr>
          <a:xfrm>
            <a:off x="6388875" y="3118025"/>
            <a:ext cx="1774500" cy="68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accent2"/>
              </a:buClr>
              <a:buSzPts val="1800"/>
              <a:buFont typeface="Inter-Regular"/>
              <a:buNone/>
              <a:defRPr>
                <a:solidFill>
                  <a:schemeClr val="accent2"/>
                </a:solidFill>
                <a:latin typeface="Inter-Regular"/>
                <a:ea typeface="Inter-Regular"/>
                <a:cs typeface="Inter-Regular"/>
                <a:sym typeface="Inter-Regular"/>
              </a:defRPr>
            </a:lvl1pPr>
            <a:lvl2pPr lvl="1" algn="ctr" rtl="0">
              <a:lnSpc>
                <a:spcPct val="100000"/>
              </a:lnSpc>
              <a:spcBef>
                <a:spcPts val="0"/>
              </a:spcBef>
              <a:spcAft>
                <a:spcPts val="0"/>
              </a:spcAft>
              <a:buClr>
                <a:schemeClr val="accent2"/>
              </a:buClr>
              <a:buSzPts val="2400"/>
              <a:buNone/>
              <a:defRPr sz="2400">
                <a:solidFill>
                  <a:schemeClr val="accent2"/>
                </a:solidFill>
              </a:defRPr>
            </a:lvl2pPr>
            <a:lvl3pPr lvl="2" algn="ctr" rtl="0">
              <a:lnSpc>
                <a:spcPct val="100000"/>
              </a:lnSpc>
              <a:spcBef>
                <a:spcPts val="0"/>
              </a:spcBef>
              <a:spcAft>
                <a:spcPts val="0"/>
              </a:spcAft>
              <a:buClr>
                <a:schemeClr val="accent2"/>
              </a:buClr>
              <a:buSzPts val="2400"/>
              <a:buNone/>
              <a:defRPr sz="2400">
                <a:solidFill>
                  <a:schemeClr val="accent2"/>
                </a:solidFill>
              </a:defRPr>
            </a:lvl3pPr>
            <a:lvl4pPr lvl="3" algn="ctr" rtl="0">
              <a:lnSpc>
                <a:spcPct val="100000"/>
              </a:lnSpc>
              <a:spcBef>
                <a:spcPts val="0"/>
              </a:spcBef>
              <a:spcAft>
                <a:spcPts val="0"/>
              </a:spcAft>
              <a:buClr>
                <a:schemeClr val="accent2"/>
              </a:buClr>
              <a:buSzPts val="2400"/>
              <a:buNone/>
              <a:defRPr sz="2400">
                <a:solidFill>
                  <a:schemeClr val="accent2"/>
                </a:solidFill>
              </a:defRPr>
            </a:lvl4pPr>
            <a:lvl5pPr lvl="4" algn="ctr" rtl="0">
              <a:lnSpc>
                <a:spcPct val="100000"/>
              </a:lnSpc>
              <a:spcBef>
                <a:spcPts val="0"/>
              </a:spcBef>
              <a:spcAft>
                <a:spcPts val="0"/>
              </a:spcAft>
              <a:buClr>
                <a:schemeClr val="accent2"/>
              </a:buClr>
              <a:buSzPts val="2400"/>
              <a:buNone/>
              <a:defRPr sz="2400">
                <a:solidFill>
                  <a:schemeClr val="accent2"/>
                </a:solidFill>
              </a:defRPr>
            </a:lvl5pPr>
            <a:lvl6pPr lvl="5" algn="ctr" rtl="0">
              <a:lnSpc>
                <a:spcPct val="100000"/>
              </a:lnSpc>
              <a:spcBef>
                <a:spcPts val="0"/>
              </a:spcBef>
              <a:spcAft>
                <a:spcPts val="0"/>
              </a:spcAft>
              <a:buClr>
                <a:schemeClr val="accent2"/>
              </a:buClr>
              <a:buSzPts val="2400"/>
              <a:buNone/>
              <a:defRPr sz="2400">
                <a:solidFill>
                  <a:schemeClr val="accent2"/>
                </a:solidFill>
              </a:defRPr>
            </a:lvl6pPr>
            <a:lvl7pPr lvl="6" algn="ctr" rtl="0">
              <a:lnSpc>
                <a:spcPct val="100000"/>
              </a:lnSpc>
              <a:spcBef>
                <a:spcPts val="0"/>
              </a:spcBef>
              <a:spcAft>
                <a:spcPts val="0"/>
              </a:spcAft>
              <a:buClr>
                <a:schemeClr val="accent2"/>
              </a:buClr>
              <a:buSzPts val="2400"/>
              <a:buNone/>
              <a:defRPr sz="2400">
                <a:solidFill>
                  <a:schemeClr val="accent2"/>
                </a:solidFill>
              </a:defRPr>
            </a:lvl7pPr>
            <a:lvl8pPr lvl="7" algn="ctr" rtl="0">
              <a:lnSpc>
                <a:spcPct val="100000"/>
              </a:lnSpc>
              <a:spcBef>
                <a:spcPts val="0"/>
              </a:spcBef>
              <a:spcAft>
                <a:spcPts val="0"/>
              </a:spcAft>
              <a:buClr>
                <a:schemeClr val="accent2"/>
              </a:buClr>
              <a:buSzPts val="2400"/>
              <a:buNone/>
              <a:defRPr sz="2400">
                <a:solidFill>
                  <a:schemeClr val="accent2"/>
                </a:solidFill>
              </a:defRPr>
            </a:lvl8pPr>
            <a:lvl9pPr lvl="8" algn="ctr" rtl="0">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898" name="Google Shape;1898;p15"/>
          <p:cNvSpPr txBox="1">
            <a:spLocks noGrp="1"/>
          </p:cNvSpPr>
          <p:nvPr>
            <p:ph type="subTitle" idx="20"/>
          </p:nvPr>
        </p:nvSpPr>
        <p:spPr>
          <a:xfrm>
            <a:off x="6388875" y="3992650"/>
            <a:ext cx="1938000" cy="47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Font typeface="Inter-Regular"/>
              <a:buNone/>
              <a:defRPr sz="1400"/>
            </a:lvl1pPr>
            <a:lvl2pPr lvl="1" algn="ctr" rtl="0">
              <a:lnSpc>
                <a:spcPct val="100000"/>
              </a:lnSpc>
              <a:spcBef>
                <a:spcPts val="0"/>
              </a:spcBef>
              <a:spcAft>
                <a:spcPts val="0"/>
              </a:spcAft>
              <a:buClr>
                <a:schemeClr val="lt2"/>
              </a:buClr>
              <a:buSzPts val="1400"/>
              <a:buNone/>
              <a:defRPr/>
            </a:lvl2pPr>
            <a:lvl3pPr lvl="2" algn="ctr" rtl="0">
              <a:lnSpc>
                <a:spcPct val="100000"/>
              </a:lnSpc>
              <a:spcBef>
                <a:spcPts val="0"/>
              </a:spcBef>
              <a:spcAft>
                <a:spcPts val="0"/>
              </a:spcAft>
              <a:buClr>
                <a:schemeClr val="lt2"/>
              </a:buClr>
              <a:buSzPts val="1400"/>
              <a:buNone/>
              <a:defRPr/>
            </a:lvl3pPr>
            <a:lvl4pPr lvl="3" algn="ctr" rtl="0">
              <a:lnSpc>
                <a:spcPct val="100000"/>
              </a:lnSpc>
              <a:spcBef>
                <a:spcPts val="0"/>
              </a:spcBef>
              <a:spcAft>
                <a:spcPts val="0"/>
              </a:spcAft>
              <a:buClr>
                <a:schemeClr val="lt2"/>
              </a:buClr>
              <a:buSzPts val="1400"/>
              <a:buNone/>
              <a:defRPr/>
            </a:lvl4pPr>
            <a:lvl5pPr lvl="4" algn="ctr" rtl="0">
              <a:lnSpc>
                <a:spcPct val="100000"/>
              </a:lnSpc>
              <a:spcBef>
                <a:spcPts val="0"/>
              </a:spcBef>
              <a:spcAft>
                <a:spcPts val="0"/>
              </a:spcAft>
              <a:buClr>
                <a:schemeClr val="lt2"/>
              </a:buClr>
              <a:buSzPts val="1400"/>
              <a:buNone/>
              <a:defRPr/>
            </a:lvl5pPr>
            <a:lvl6pPr lvl="5" algn="ctr" rtl="0">
              <a:lnSpc>
                <a:spcPct val="100000"/>
              </a:lnSpc>
              <a:spcBef>
                <a:spcPts val="0"/>
              </a:spcBef>
              <a:spcAft>
                <a:spcPts val="0"/>
              </a:spcAft>
              <a:buClr>
                <a:schemeClr val="lt2"/>
              </a:buClr>
              <a:buSzPts val="1400"/>
              <a:buNone/>
              <a:defRPr/>
            </a:lvl6pPr>
            <a:lvl7pPr lvl="6" algn="ctr" rtl="0">
              <a:lnSpc>
                <a:spcPct val="100000"/>
              </a:lnSpc>
              <a:spcBef>
                <a:spcPts val="0"/>
              </a:spcBef>
              <a:spcAft>
                <a:spcPts val="0"/>
              </a:spcAft>
              <a:buClr>
                <a:schemeClr val="lt2"/>
              </a:buClr>
              <a:buSzPts val="1400"/>
              <a:buNone/>
              <a:defRPr/>
            </a:lvl7pPr>
            <a:lvl8pPr lvl="7" algn="ctr" rtl="0">
              <a:lnSpc>
                <a:spcPct val="100000"/>
              </a:lnSpc>
              <a:spcBef>
                <a:spcPts val="0"/>
              </a:spcBef>
              <a:spcAft>
                <a:spcPts val="0"/>
              </a:spcAft>
              <a:buClr>
                <a:schemeClr val="lt2"/>
              </a:buClr>
              <a:buSzPts val="1400"/>
              <a:buNone/>
              <a:defRPr/>
            </a:lvl8pPr>
            <a:lvl9pPr lvl="8" algn="ctr" rtl="0">
              <a:lnSpc>
                <a:spcPct val="100000"/>
              </a:lnSpc>
              <a:spcBef>
                <a:spcPts val="0"/>
              </a:spcBef>
              <a:spcAft>
                <a:spcPts val="0"/>
              </a:spcAft>
              <a:buClr>
                <a:schemeClr val="lt2"/>
              </a:buClr>
              <a:buSzPts val="1400"/>
              <a:buNone/>
              <a:defRPr/>
            </a:lvl9pPr>
          </a:lstStyle>
          <a:p>
            <a:endParaRPr/>
          </a:p>
        </p:txBody>
      </p:sp>
      <p:sp>
        <p:nvSpPr>
          <p:cNvPr id="1899" name="Google Shape;1899;p15"/>
          <p:cNvSpPr txBox="1">
            <a:spLocks noGrp="1"/>
          </p:cNvSpPr>
          <p:nvPr>
            <p:ph type="title" idx="21"/>
          </p:nvPr>
        </p:nvSpPr>
        <p:spPr>
          <a:xfrm>
            <a:off x="1000125" y="540000"/>
            <a:ext cx="7143600" cy="43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784054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5059982" y="2360375"/>
            <a:ext cx="25635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5" name="Google Shape;35;p5"/>
          <p:cNvSpPr txBox="1">
            <a:spLocks noGrp="1"/>
          </p:cNvSpPr>
          <p:nvPr>
            <p:ph type="subTitle" idx="1"/>
          </p:nvPr>
        </p:nvSpPr>
        <p:spPr>
          <a:xfrm>
            <a:off x="1518675" y="3010950"/>
            <a:ext cx="25635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36" name="Google Shape;36;p5"/>
          <p:cNvSpPr txBox="1">
            <a:spLocks noGrp="1"/>
          </p:cNvSpPr>
          <p:nvPr>
            <p:ph type="subTitle" idx="2"/>
          </p:nvPr>
        </p:nvSpPr>
        <p:spPr>
          <a:xfrm>
            <a:off x="5059976" y="3010950"/>
            <a:ext cx="2563500" cy="87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sp>
        <p:nvSpPr>
          <p:cNvPr id="37" name="Google Shape;37;p5"/>
          <p:cNvSpPr txBox="1">
            <a:spLocks noGrp="1"/>
          </p:cNvSpPr>
          <p:nvPr>
            <p:ph type="title" idx="3"/>
          </p:nvPr>
        </p:nvSpPr>
        <p:spPr>
          <a:xfrm>
            <a:off x="1518675" y="2360375"/>
            <a:ext cx="25635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714300" y="549600"/>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0" name="Google Shape;40;p6"/>
          <p:cNvGrpSpPr/>
          <p:nvPr/>
        </p:nvGrpSpPr>
        <p:grpSpPr>
          <a:xfrm>
            <a:off x="-25" y="0"/>
            <a:ext cx="9144020" cy="342900"/>
            <a:chOff x="-25" y="0"/>
            <a:chExt cx="9144020" cy="342900"/>
          </a:xfrm>
        </p:grpSpPr>
        <p:sp>
          <p:nvSpPr>
            <p:cNvPr id="41" name="Google Shape;41;p6"/>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215975" y="111150"/>
              <a:ext cx="642950" cy="120600"/>
              <a:chOff x="215975" y="152625"/>
              <a:chExt cx="642950" cy="120600"/>
            </a:xfrm>
          </p:grpSpPr>
          <p:sp>
            <p:nvSpPr>
              <p:cNvPr id="43" name="Google Shape;43;p6"/>
              <p:cNvSpPr/>
              <p:nvPr/>
            </p:nvSpPr>
            <p:spPr>
              <a:xfrm>
                <a:off x="21597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a:off x="477150"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p:nvPr/>
            </p:nvSpPr>
            <p:spPr>
              <a:xfrm>
                <a:off x="73832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subTitle" idx="1"/>
          </p:nvPr>
        </p:nvSpPr>
        <p:spPr>
          <a:xfrm>
            <a:off x="714300" y="1806875"/>
            <a:ext cx="3789000" cy="2698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AutoNum type="arabicPeriod"/>
              <a:defRPr sz="1400"/>
            </a:lvl1pPr>
            <a:lvl2pPr lvl="1" rtl="0">
              <a:lnSpc>
                <a:spcPct val="100000"/>
              </a:lnSpc>
              <a:spcBef>
                <a:spcPts val="0"/>
              </a:spcBef>
              <a:spcAft>
                <a:spcPts val="0"/>
              </a:spcAft>
              <a:buSzPts val="1300"/>
              <a:buAutoNum type="alphaLcPeriod"/>
              <a:defRPr/>
            </a:lvl2pPr>
            <a:lvl3pPr lvl="2" rtl="0">
              <a:lnSpc>
                <a:spcPct val="100000"/>
              </a:lnSpc>
              <a:spcBef>
                <a:spcPts val="0"/>
              </a:spcBef>
              <a:spcAft>
                <a:spcPts val="0"/>
              </a:spcAft>
              <a:buSzPts val="1300"/>
              <a:buAutoNum type="romanLcPeriod"/>
              <a:defRPr/>
            </a:lvl3pPr>
            <a:lvl4pPr lvl="3" rtl="0">
              <a:lnSpc>
                <a:spcPct val="100000"/>
              </a:lnSpc>
              <a:spcBef>
                <a:spcPts val="0"/>
              </a:spcBef>
              <a:spcAft>
                <a:spcPts val="0"/>
              </a:spcAft>
              <a:buSzPts val="1300"/>
              <a:buAutoNum type="arabicPeriod"/>
              <a:defRPr/>
            </a:lvl4pPr>
            <a:lvl5pPr lvl="4" rtl="0">
              <a:lnSpc>
                <a:spcPct val="100000"/>
              </a:lnSpc>
              <a:spcBef>
                <a:spcPts val="0"/>
              </a:spcBef>
              <a:spcAft>
                <a:spcPts val="0"/>
              </a:spcAft>
              <a:buSzPts val="1300"/>
              <a:buAutoNum type="alphaLcPeriod"/>
              <a:defRPr/>
            </a:lvl5pPr>
            <a:lvl6pPr lvl="5" rtl="0">
              <a:lnSpc>
                <a:spcPct val="100000"/>
              </a:lnSpc>
              <a:spcBef>
                <a:spcPts val="0"/>
              </a:spcBef>
              <a:spcAft>
                <a:spcPts val="0"/>
              </a:spcAft>
              <a:buSzPts val="1300"/>
              <a:buAutoNum type="romanLcPeriod"/>
              <a:defRPr/>
            </a:lvl6pPr>
            <a:lvl7pPr lvl="6" rtl="0">
              <a:lnSpc>
                <a:spcPct val="100000"/>
              </a:lnSpc>
              <a:spcBef>
                <a:spcPts val="0"/>
              </a:spcBef>
              <a:spcAft>
                <a:spcPts val="0"/>
              </a:spcAft>
              <a:buSzPts val="1300"/>
              <a:buAutoNum type="arabicPeriod"/>
              <a:defRPr/>
            </a:lvl7pPr>
            <a:lvl8pPr lvl="7" rtl="0">
              <a:lnSpc>
                <a:spcPct val="100000"/>
              </a:lnSpc>
              <a:spcBef>
                <a:spcPts val="0"/>
              </a:spcBef>
              <a:spcAft>
                <a:spcPts val="0"/>
              </a:spcAft>
              <a:buSzPts val="1300"/>
              <a:buAutoNum type="alphaLcPeriod"/>
              <a:defRPr/>
            </a:lvl8pPr>
            <a:lvl9pPr lvl="8" rtl="0">
              <a:lnSpc>
                <a:spcPct val="100000"/>
              </a:lnSpc>
              <a:spcBef>
                <a:spcPts val="0"/>
              </a:spcBef>
              <a:spcAft>
                <a:spcPts val="0"/>
              </a:spcAft>
              <a:buSzPts val="1300"/>
              <a:buAutoNum type="romanLcPeriod"/>
              <a:defRPr/>
            </a:lvl9pPr>
          </a:lstStyle>
          <a:p>
            <a:endParaRPr/>
          </a:p>
        </p:txBody>
      </p:sp>
      <p:sp>
        <p:nvSpPr>
          <p:cNvPr id="48" name="Google Shape;48;p7"/>
          <p:cNvSpPr txBox="1">
            <a:spLocks noGrp="1"/>
          </p:cNvSpPr>
          <p:nvPr>
            <p:ph type="title"/>
          </p:nvPr>
        </p:nvSpPr>
        <p:spPr>
          <a:xfrm>
            <a:off x="714300" y="1068850"/>
            <a:ext cx="30021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2321475" y="2020138"/>
            <a:ext cx="4041000" cy="1797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4189800" y="1398513"/>
            <a:ext cx="4239900" cy="848700"/>
          </a:xfrm>
          <a:prstGeom prst="rect">
            <a:avLst/>
          </a:prstGeom>
        </p:spPr>
        <p:txBody>
          <a:bodyPr spcFirstLastPara="1" wrap="square" lIns="91425" tIns="91425" rIns="91425" bIns="91425" anchor="b" anchorCtr="0">
            <a:noAutofit/>
          </a:bodyPr>
          <a:lstStyle>
            <a:lvl1pPr lvl="0" algn="r">
              <a:spcBef>
                <a:spcPts val="0"/>
              </a:spcBef>
              <a:spcAft>
                <a:spcPts val="0"/>
              </a:spcAft>
              <a:buSzPts val="4200"/>
              <a:buNone/>
              <a:defRPr sz="35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3" name="Google Shape;53;p9"/>
          <p:cNvSpPr txBox="1">
            <a:spLocks noGrp="1"/>
          </p:cNvSpPr>
          <p:nvPr>
            <p:ph type="subTitle" idx="1"/>
          </p:nvPr>
        </p:nvSpPr>
        <p:spPr>
          <a:xfrm>
            <a:off x="5016225" y="2368275"/>
            <a:ext cx="3422400" cy="1491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rtl="0">
              <a:lnSpc>
                <a:spcPct val="100000"/>
              </a:lnSpc>
              <a:spcBef>
                <a:spcPts val="0"/>
              </a:spcBef>
              <a:spcAft>
                <a:spcPts val="0"/>
              </a:spcAft>
              <a:buSzPts val="1300"/>
              <a:buNone/>
              <a:defRPr/>
            </a:lvl2pPr>
            <a:lvl3pPr lvl="2" rtl="0">
              <a:lnSpc>
                <a:spcPct val="100000"/>
              </a:lnSpc>
              <a:spcBef>
                <a:spcPts val="0"/>
              </a:spcBef>
              <a:spcAft>
                <a:spcPts val="0"/>
              </a:spcAft>
              <a:buSzPts val="1300"/>
              <a:buNone/>
              <a:defRPr/>
            </a:lvl3pPr>
            <a:lvl4pPr lvl="3" rtl="0">
              <a:lnSpc>
                <a:spcPct val="100000"/>
              </a:lnSpc>
              <a:spcBef>
                <a:spcPts val="0"/>
              </a:spcBef>
              <a:spcAft>
                <a:spcPts val="0"/>
              </a:spcAft>
              <a:buSzPts val="1300"/>
              <a:buNone/>
              <a:defRPr/>
            </a:lvl4pPr>
            <a:lvl5pPr lvl="4" rtl="0">
              <a:lnSpc>
                <a:spcPct val="100000"/>
              </a:lnSpc>
              <a:spcBef>
                <a:spcPts val="0"/>
              </a:spcBef>
              <a:spcAft>
                <a:spcPts val="0"/>
              </a:spcAft>
              <a:buSzPts val="1300"/>
              <a:buNone/>
              <a:defRPr/>
            </a:lvl5pPr>
            <a:lvl6pPr lvl="5" rtl="0">
              <a:lnSpc>
                <a:spcPct val="100000"/>
              </a:lnSpc>
              <a:spcBef>
                <a:spcPts val="0"/>
              </a:spcBef>
              <a:spcAft>
                <a:spcPts val="0"/>
              </a:spcAft>
              <a:buSzPts val="1300"/>
              <a:buNone/>
              <a:defRPr/>
            </a:lvl6pPr>
            <a:lvl7pPr lvl="6" rtl="0">
              <a:lnSpc>
                <a:spcPct val="100000"/>
              </a:lnSpc>
              <a:spcBef>
                <a:spcPts val="0"/>
              </a:spcBef>
              <a:spcAft>
                <a:spcPts val="0"/>
              </a:spcAft>
              <a:buSzPts val="1300"/>
              <a:buNone/>
              <a:defRPr/>
            </a:lvl7pPr>
            <a:lvl8pPr lvl="7" rtl="0">
              <a:lnSpc>
                <a:spcPct val="100000"/>
              </a:lnSpc>
              <a:spcBef>
                <a:spcPts val="0"/>
              </a:spcBef>
              <a:spcAft>
                <a:spcPts val="0"/>
              </a:spcAft>
              <a:buSzPts val="1300"/>
              <a:buNone/>
              <a:defRPr/>
            </a:lvl8pPr>
            <a:lvl9pPr lvl="8" rtl="0">
              <a:lnSpc>
                <a:spcPct val="100000"/>
              </a:lnSpc>
              <a:spcBef>
                <a:spcPts val="0"/>
              </a:spcBef>
              <a:spcAft>
                <a:spcPts val="0"/>
              </a:spcAft>
              <a:buSzPts val="1300"/>
              <a:buNone/>
              <a:defRPr/>
            </a:lvl9pPr>
          </a:lstStyle>
          <a:p>
            <a:endParaRPr/>
          </a:p>
        </p:txBody>
      </p:sp>
      <p:grpSp>
        <p:nvGrpSpPr>
          <p:cNvPr id="54" name="Google Shape;54;p9"/>
          <p:cNvGrpSpPr/>
          <p:nvPr/>
        </p:nvGrpSpPr>
        <p:grpSpPr>
          <a:xfrm>
            <a:off x="-25" y="0"/>
            <a:ext cx="9144020" cy="342900"/>
            <a:chOff x="-25" y="0"/>
            <a:chExt cx="9144020" cy="342900"/>
          </a:xfrm>
        </p:grpSpPr>
        <p:sp>
          <p:nvSpPr>
            <p:cNvPr id="55" name="Google Shape;55;p9"/>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56;p9"/>
            <p:cNvGrpSpPr/>
            <p:nvPr/>
          </p:nvGrpSpPr>
          <p:grpSpPr>
            <a:xfrm>
              <a:off x="215975" y="111150"/>
              <a:ext cx="642950" cy="120600"/>
              <a:chOff x="215975" y="152625"/>
              <a:chExt cx="642950" cy="120600"/>
            </a:xfrm>
          </p:grpSpPr>
          <p:sp>
            <p:nvSpPr>
              <p:cNvPr id="57" name="Google Shape;57;p9"/>
              <p:cNvSpPr/>
              <p:nvPr/>
            </p:nvSpPr>
            <p:spPr>
              <a:xfrm>
                <a:off x="215975" y="152625"/>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9"/>
              <p:cNvSpPr/>
              <p:nvPr/>
            </p:nvSpPr>
            <p:spPr>
              <a:xfrm>
                <a:off x="477150" y="152625"/>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9"/>
              <p:cNvSpPr/>
              <p:nvPr/>
            </p:nvSpPr>
            <p:spPr>
              <a:xfrm>
                <a:off x="738325" y="152625"/>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0" name="Google Shape;60;p9"/>
          <p:cNvGrpSpPr/>
          <p:nvPr/>
        </p:nvGrpSpPr>
        <p:grpSpPr>
          <a:xfrm>
            <a:off x="66650" y="204750"/>
            <a:ext cx="9077378" cy="4938900"/>
            <a:chOff x="104750" y="204750"/>
            <a:chExt cx="9077378" cy="4938900"/>
          </a:xfrm>
        </p:grpSpPr>
        <p:grpSp>
          <p:nvGrpSpPr>
            <p:cNvPr id="61" name="Google Shape;61;p9"/>
            <p:cNvGrpSpPr/>
            <p:nvPr/>
          </p:nvGrpSpPr>
          <p:grpSpPr>
            <a:xfrm>
              <a:off x="104750" y="206700"/>
              <a:ext cx="9077378" cy="342900"/>
              <a:chOff x="-25" y="0"/>
              <a:chExt cx="9182983" cy="342900"/>
            </a:xfrm>
          </p:grpSpPr>
          <p:sp>
            <p:nvSpPr>
              <p:cNvPr id="62" name="Google Shape;62;p9"/>
              <p:cNvSpPr/>
              <p:nvPr/>
            </p:nvSpPr>
            <p:spPr>
              <a:xfrm>
                <a:off x="-25" y="0"/>
                <a:ext cx="9182983" cy="342900"/>
              </a:xfrm>
              <a:custGeom>
                <a:avLst/>
                <a:gdLst/>
                <a:ahLst/>
                <a:cxnLst/>
                <a:rect l="l" t="t" r="r" b="b"/>
                <a:pathLst>
                  <a:path w="43778" h="1407" extrusionOk="0">
                    <a:moveTo>
                      <a:pt x="0" y="0"/>
                    </a:moveTo>
                    <a:lnTo>
                      <a:pt x="0" y="1406"/>
                    </a:lnTo>
                    <a:lnTo>
                      <a:pt x="43777" y="1406"/>
                    </a:lnTo>
                    <a:lnTo>
                      <a:pt x="437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215975" y="111150"/>
                <a:ext cx="642950" cy="120600"/>
                <a:chOff x="215975" y="152625"/>
                <a:chExt cx="642950" cy="120600"/>
              </a:xfrm>
            </p:grpSpPr>
            <p:sp>
              <p:nvSpPr>
                <p:cNvPr id="64" name="Google Shape;64;p9"/>
                <p:cNvSpPr/>
                <p:nvPr/>
              </p:nvSpPr>
              <p:spPr>
                <a:xfrm>
                  <a:off x="21597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a:off x="477150"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9"/>
                <p:cNvSpPr/>
                <p:nvPr/>
              </p:nvSpPr>
              <p:spPr>
                <a:xfrm>
                  <a:off x="73832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67" name="Google Shape;67;p9"/>
            <p:cNvCxnSpPr/>
            <p:nvPr/>
          </p:nvCxnSpPr>
          <p:spPr>
            <a:xfrm>
              <a:off x="104775" y="204750"/>
              <a:ext cx="0" cy="4938900"/>
            </a:xfrm>
            <a:prstGeom prst="straightConnector1">
              <a:avLst/>
            </a:prstGeom>
            <a:noFill/>
            <a:ln w="9525" cap="flat" cmpd="sng">
              <a:solidFill>
                <a:schemeClr val="accent1"/>
              </a:solidFill>
              <a:prstDash val="solid"/>
              <a:round/>
              <a:headEnd type="none" w="med" len="med"/>
              <a:tailEnd type="none" w="med" len="med"/>
            </a:ln>
          </p:spPr>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70"/>
        <p:cNvGrpSpPr/>
        <p:nvPr/>
      </p:nvGrpSpPr>
      <p:grpSpPr>
        <a:xfrm>
          <a:off x="0" y="0"/>
          <a:ext cx="0" cy="0"/>
          <a:chOff x="0" y="0"/>
          <a:chExt cx="0" cy="0"/>
        </a:xfrm>
      </p:grpSpPr>
      <p:sp>
        <p:nvSpPr>
          <p:cNvPr id="71" name="Google Shape;71;p11"/>
          <p:cNvSpPr txBox="1">
            <a:spLocks noGrp="1"/>
          </p:cNvSpPr>
          <p:nvPr>
            <p:ph type="title" hasCustomPrompt="1"/>
          </p:nvPr>
        </p:nvSpPr>
        <p:spPr>
          <a:xfrm>
            <a:off x="1636500" y="2097350"/>
            <a:ext cx="6213900" cy="1126500"/>
          </a:xfrm>
          <a:prstGeom prst="rect">
            <a:avLst/>
          </a:prstGeom>
        </p:spPr>
        <p:txBody>
          <a:bodyPr spcFirstLastPara="1" wrap="square" lIns="91425" tIns="91425" rIns="91425" bIns="91425" anchor="b" anchorCtr="0">
            <a:noAutofit/>
          </a:bodyPr>
          <a:lstStyle>
            <a:lvl1pPr lvl="0" algn="ctr">
              <a:spcBef>
                <a:spcPts val="0"/>
              </a:spcBef>
              <a:spcAft>
                <a:spcPts val="0"/>
              </a:spcAft>
              <a:buSzPts val="10000"/>
              <a:buNone/>
              <a:defRPr sz="6900"/>
            </a:lvl1pPr>
            <a:lvl2pPr lvl="1" algn="ctr">
              <a:spcBef>
                <a:spcPts val="0"/>
              </a:spcBef>
              <a:spcAft>
                <a:spcPts val="0"/>
              </a:spcAft>
              <a:buSzPts val="10000"/>
              <a:buNone/>
              <a:defRPr sz="10000"/>
            </a:lvl2pPr>
            <a:lvl3pPr lvl="2" algn="ctr">
              <a:spcBef>
                <a:spcPts val="0"/>
              </a:spcBef>
              <a:spcAft>
                <a:spcPts val="0"/>
              </a:spcAft>
              <a:buSzPts val="10000"/>
              <a:buNone/>
              <a:defRPr sz="10000"/>
            </a:lvl3pPr>
            <a:lvl4pPr lvl="3" algn="ctr">
              <a:spcBef>
                <a:spcPts val="0"/>
              </a:spcBef>
              <a:spcAft>
                <a:spcPts val="0"/>
              </a:spcAft>
              <a:buSzPts val="10000"/>
              <a:buNone/>
              <a:defRPr sz="10000"/>
            </a:lvl4pPr>
            <a:lvl5pPr lvl="4" algn="ctr">
              <a:spcBef>
                <a:spcPts val="0"/>
              </a:spcBef>
              <a:spcAft>
                <a:spcPts val="0"/>
              </a:spcAft>
              <a:buSzPts val="10000"/>
              <a:buNone/>
              <a:defRPr sz="10000"/>
            </a:lvl5pPr>
            <a:lvl6pPr lvl="5" algn="ctr">
              <a:spcBef>
                <a:spcPts val="0"/>
              </a:spcBef>
              <a:spcAft>
                <a:spcPts val="0"/>
              </a:spcAft>
              <a:buSzPts val="10000"/>
              <a:buNone/>
              <a:defRPr sz="10000"/>
            </a:lvl6pPr>
            <a:lvl7pPr lvl="6" algn="ctr">
              <a:spcBef>
                <a:spcPts val="0"/>
              </a:spcBef>
              <a:spcAft>
                <a:spcPts val="0"/>
              </a:spcAft>
              <a:buSzPts val="10000"/>
              <a:buNone/>
              <a:defRPr sz="10000"/>
            </a:lvl7pPr>
            <a:lvl8pPr lvl="7" algn="ctr">
              <a:spcBef>
                <a:spcPts val="0"/>
              </a:spcBef>
              <a:spcAft>
                <a:spcPts val="0"/>
              </a:spcAft>
              <a:buSzPts val="10000"/>
              <a:buNone/>
              <a:defRPr sz="10000"/>
            </a:lvl8pPr>
            <a:lvl9pPr lvl="8" algn="ctr">
              <a:spcBef>
                <a:spcPts val="0"/>
              </a:spcBef>
              <a:spcAft>
                <a:spcPts val="0"/>
              </a:spcAft>
              <a:buSzPts val="10000"/>
              <a:buNone/>
              <a:defRPr sz="10000"/>
            </a:lvl9pPr>
          </a:lstStyle>
          <a:p>
            <a:r>
              <a:t>xx%</a:t>
            </a:r>
          </a:p>
        </p:txBody>
      </p:sp>
      <p:sp>
        <p:nvSpPr>
          <p:cNvPr id="72" name="Google Shape;72;p11"/>
          <p:cNvSpPr txBox="1">
            <a:spLocks noGrp="1"/>
          </p:cNvSpPr>
          <p:nvPr>
            <p:ph type="subTitle" idx="1"/>
          </p:nvPr>
        </p:nvSpPr>
        <p:spPr>
          <a:xfrm>
            <a:off x="2133600" y="3310675"/>
            <a:ext cx="5219700" cy="38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3"/>
        <p:cNvGrpSpPr/>
        <p:nvPr/>
      </p:nvGrpSpPr>
      <p:grpSpPr>
        <a:xfrm>
          <a:off x="0" y="0"/>
          <a:ext cx="0" cy="0"/>
          <a:chOff x="0" y="0"/>
          <a:chExt cx="0" cy="0"/>
        </a:xfrm>
      </p:grpSpPr>
      <p:sp>
        <p:nvSpPr>
          <p:cNvPr id="74" name="Google Shape;7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714300" y="549600"/>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1" name="Google Shape;91;p14"/>
          <p:cNvSpPr txBox="1">
            <a:spLocks noGrp="1"/>
          </p:cNvSpPr>
          <p:nvPr>
            <p:ph type="title" idx="2"/>
          </p:nvPr>
        </p:nvSpPr>
        <p:spPr>
          <a:xfrm>
            <a:off x="714300" y="3060850"/>
            <a:ext cx="22767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2" name="Google Shape;92;p14"/>
          <p:cNvSpPr txBox="1">
            <a:spLocks noGrp="1"/>
          </p:cNvSpPr>
          <p:nvPr>
            <p:ph type="subTitle" idx="1"/>
          </p:nvPr>
        </p:nvSpPr>
        <p:spPr>
          <a:xfrm>
            <a:off x="714300" y="3457575"/>
            <a:ext cx="2276700" cy="77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300"/>
              <a:buNone/>
              <a:defRPr/>
            </a:lvl1pPr>
            <a:lvl2pPr lvl="1" algn="ctr" rtl="0">
              <a:spcBef>
                <a:spcPts val="0"/>
              </a:spcBef>
              <a:spcAft>
                <a:spcPts val="0"/>
              </a:spcAft>
              <a:buSzPts val="1300"/>
              <a:buNone/>
              <a:defRPr/>
            </a:lvl2pPr>
            <a:lvl3pPr lvl="2" algn="ctr" rtl="0">
              <a:spcBef>
                <a:spcPts val="0"/>
              </a:spcBef>
              <a:spcAft>
                <a:spcPts val="0"/>
              </a:spcAft>
              <a:buSzPts val="1300"/>
              <a:buNone/>
              <a:defRPr/>
            </a:lvl3pPr>
            <a:lvl4pPr lvl="3" algn="ctr" rtl="0">
              <a:spcBef>
                <a:spcPts val="0"/>
              </a:spcBef>
              <a:spcAft>
                <a:spcPts val="0"/>
              </a:spcAft>
              <a:buSzPts val="1300"/>
              <a:buNone/>
              <a:defRPr/>
            </a:lvl4pPr>
            <a:lvl5pPr lvl="4" algn="ctr" rtl="0">
              <a:spcBef>
                <a:spcPts val="0"/>
              </a:spcBef>
              <a:spcAft>
                <a:spcPts val="0"/>
              </a:spcAft>
              <a:buSzPts val="1300"/>
              <a:buNone/>
              <a:defRPr/>
            </a:lvl5pPr>
            <a:lvl6pPr lvl="5" algn="ctr" rtl="0">
              <a:spcBef>
                <a:spcPts val="0"/>
              </a:spcBef>
              <a:spcAft>
                <a:spcPts val="0"/>
              </a:spcAft>
              <a:buSzPts val="1300"/>
              <a:buNone/>
              <a:defRPr/>
            </a:lvl6pPr>
            <a:lvl7pPr lvl="6" algn="ctr" rtl="0">
              <a:spcBef>
                <a:spcPts val="0"/>
              </a:spcBef>
              <a:spcAft>
                <a:spcPts val="0"/>
              </a:spcAft>
              <a:buSzPts val="1300"/>
              <a:buNone/>
              <a:defRPr/>
            </a:lvl7pPr>
            <a:lvl8pPr lvl="7" algn="ctr" rtl="0">
              <a:spcBef>
                <a:spcPts val="0"/>
              </a:spcBef>
              <a:spcAft>
                <a:spcPts val="0"/>
              </a:spcAft>
              <a:buSzPts val="1300"/>
              <a:buNone/>
              <a:defRPr/>
            </a:lvl8pPr>
            <a:lvl9pPr lvl="8" algn="ctr" rtl="0">
              <a:spcBef>
                <a:spcPts val="0"/>
              </a:spcBef>
              <a:spcAft>
                <a:spcPts val="0"/>
              </a:spcAft>
              <a:buSzPts val="1300"/>
              <a:buNone/>
              <a:defRPr/>
            </a:lvl9pPr>
          </a:lstStyle>
          <a:p>
            <a:endParaRPr/>
          </a:p>
        </p:txBody>
      </p:sp>
      <p:sp>
        <p:nvSpPr>
          <p:cNvPr id="93" name="Google Shape;93;p14"/>
          <p:cNvSpPr txBox="1">
            <a:spLocks noGrp="1"/>
          </p:cNvSpPr>
          <p:nvPr>
            <p:ph type="title" idx="3"/>
          </p:nvPr>
        </p:nvSpPr>
        <p:spPr>
          <a:xfrm>
            <a:off x="3433650" y="3060850"/>
            <a:ext cx="22767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4" name="Google Shape;94;p14"/>
          <p:cNvSpPr txBox="1">
            <a:spLocks noGrp="1"/>
          </p:cNvSpPr>
          <p:nvPr>
            <p:ph type="subTitle" idx="4"/>
          </p:nvPr>
        </p:nvSpPr>
        <p:spPr>
          <a:xfrm>
            <a:off x="3433650" y="3457575"/>
            <a:ext cx="2276700" cy="77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300"/>
              <a:buNone/>
              <a:defRPr/>
            </a:lvl1pPr>
            <a:lvl2pPr lvl="1" algn="ctr" rtl="0">
              <a:spcBef>
                <a:spcPts val="0"/>
              </a:spcBef>
              <a:spcAft>
                <a:spcPts val="0"/>
              </a:spcAft>
              <a:buSzPts val="1300"/>
              <a:buNone/>
              <a:defRPr/>
            </a:lvl2pPr>
            <a:lvl3pPr lvl="2" algn="ctr" rtl="0">
              <a:spcBef>
                <a:spcPts val="0"/>
              </a:spcBef>
              <a:spcAft>
                <a:spcPts val="0"/>
              </a:spcAft>
              <a:buSzPts val="1300"/>
              <a:buNone/>
              <a:defRPr/>
            </a:lvl3pPr>
            <a:lvl4pPr lvl="3" algn="ctr" rtl="0">
              <a:spcBef>
                <a:spcPts val="0"/>
              </a:spcBef>
              <a:spcAft>
                <a:spcPts val="0"/>
              </a:spcAft>
              <a:buSzPts val="1300"/>
              <a:buNone/>
              <a:defRPr/>
            </a:lvl4pPr>
            <a:lvl5pPr lvl="4" algn="ctr" rtl="0">
              <a:spcBef>
                <a:spcPts val="0"/>
              </a:spcBef>
              <a:spcAft>
                <a:spcPts val="0"/>
              </a:spcAft>
              <a:buSzPts val="1300"/>
              <a:buNone/>
              <a:defRPr/>
            </a:lvl5pPr>
            <a:lvl6pPr lvl="5" algn="ctr" rtl="0">
              <a:spcBef>
                <a:spcPts val="0"/>
              </a:spcBef>
              <a:spcAft>
                <a:spcPts val="0"/>
              </a:spcAft>
              <a:buSzPts val="1300"/>
              <a:buNone/>
              <a:defRPr/>
            </a:lvl6pPr>
            <a:lvl7pPr lvl="6" algn="ctr" rtl="0">
              <a:spcBef>
                <a:spcPts val="0"/>
              </a:spcBef>
              <a:spcAft>
                <a:spcPts val="0"/>
              </a:spcAft>
              <a:buSzPts val="1300"/>
              <a:buNone/>
              <a:defRPr/>
            </a:lvl7pPr>
            <a:lvl8pPr lvl="7" algn="ctr" rtl="0">
              <a:spcBef>
                <a:spcPts val="0"/>
              </a:spcBef>
              <a:spcAft>
                <a:spcPts val="0"/>
              </a:spcAft>
              <a:buSzPts val="1300"/>
              <a:buNone/>
              <a:defRPr/>
            </a:lvl8pPr>
            <a:lvl9pPr lvl="8" algn="ctr" rtl="0">
              <a:spcBef>
                <a:spcPts val="0"/>
              </a:spcBef>
              <a:spcAft>
                <a:spcPts val="0"/>
              </a:spcAft>
              <a:buSzPts val="1300"/>
              <a:buNone/>
              <a:defRPr/>
            </a:lvl9pPr>
          </a:lstStyle>
          <a:p>
            <a:endParaRPr/>
          </a:p>
        </p:txBody>
      </p:sp>
      <p:sp>
        <p:nvSpPr>
          <p:cNvPr id="95" name="Google Shape;95;p14"/>
          <p:cNvSpPr txBox="1">
            <a:spLocks noGrp="1"/>
          </p:cNvSpPr>
          <p:nvPr>
            <p:ph type="title" idx="5"/>
          </p:nvPr>
        </p:nvSpPr>
        <p:spPr>
          <a:xfrm>
            <a:off x="6153000" y="3060850"/>
            <a:ext cx="2276700" cy="468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sz="18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96" name="Google Shape;96;p14"/>
          <p:cNvSpPr txBox="1">
            <a:spLocks noGrp="1"/>
          </p:cNvSpPr>
          <p:nvPr>
            <p:ph type="subTitle" idx="6"/>
          </p:nvPr>
        </p:nvSpPr>
        <p:spPr>
          <a:xfrm>
            <a:off x="6153000" y="3457575"/>
            <a:ext cx="2276700" cy="77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300"/>
              <a:buNone/>
              <a:defRPr/>
            </a:lvl1pPr>
            <a:lvl2pPr lvl="1" algn="ctr" rtl="0">
              <a:spcBef>
                <a:spcPts val="0"/>
              </a:spcBef>
              <a:spcAft>
                <a:spcPts val="0"/>
              </a:spcAft>
              <a:buSzPts val="1300"/>
              <a:buNone/>
              <a:defRPr/>
            </a:lvl2pPr>
            <a:lvl3pPr lvl="2" algn="ctr" rtl="0">
              <a:spcBef>
                <a:spcPts val="0"/>
              </a:spcBef>
              <a:spcAft>
                <a:spcPts val="0"/>
              </a:spcAft>
              <a:buSzPts val="1300"/>
              <a:buNone/>
              <a:defRPr/>
            </a:lvl3pPr>
            <a:lvl4pPr lvl="3" algn="ctr" rtl="0">
              <a:spcBef>
                <a:spcPts val="0"/>
              </a:spcBef>
              <a:spcAft>
                <a:spcPts val="0"/>
              </a:spcAft>
              <a:buSzPts val="1300"/>
              <a:buNone/>
              <a:defRPr/>
            </a:lvl4pPr>
            <a:lvl5pPr lvl="4" algn="ctr" rtl="0">
              <a:spcBef>
                <a:spcPts val="0"/>
              </a:spcBef>
              <a:spcAft>
                <a:spcPts val="0"/>
              </a:spcAft>
              <a:buSzPts val="1300"/>
              <a:buNone/>
              <a:defRPr/>
            </a:lvl5pPr>
            <a:lvl6pPr lvl="5" algn="ctr" rtl="0">
              <a:spcBef>
                <a:spcPts val="0"/>
              </a:spcBef>
              <a:spcAft>
                <a:spcPts val="0"/>
              </a:spcAft>
              <a:buSzPts val="1300"/>
              <a:buNone/>
              <a:defRPr/>
            </a:lvl6pPr>
            <a:lvl7pPr lvl="6" algn="ctr" rtl="0">
              <a:spcBef>
                <a:spcPts val="0"/>
              </a:spcBef>
              <a:spcAft>
                <a:spcPts val="0"/>
              </a:spcAft>
              <a:buSzPts val="1300"/>
              <a:buNone/>
              <a:defRPr/>
            </a:lvl7pPr>
            <a:lvl8pPr lvl="7" algn="ctr" rtl="0">
              <a:spcBef>
                <a:spcPts val="0"/>
              </a:spcBef>
              <a:spcAft>
                <a:spcPts val="0"/>
              </a:spcAft>
              <a:buSzPts val="1300"/>
              <a:buNone/>
              <a:defRPr/>
            </a:lvl8pPr>
            <a:lvl9pPr lvl="8" algn="ctr" rtl="0">
              <a:spcBef>
                <a:spcPts val="0"/>
              </a:spcBef>
              <a:spcAft>
                <a:spcPts val="0"/>
              </a:spcAft>
              <a:buSzPts val="1300"/>
              <a:buNone/>
              <a:defRPr/>
            </a:lvl9pPr>
          </a:lstStyle>
          <a:p>
            <a:endParaRPr/>
          </a:p>
        </p:txBody>
      </p:sp>
      <p:grpSp>
        <p:nvGrpSpPr>
          <p:cNvPr id="97" name="Google Shape;97;p14"/>
          <p:cNvGrpSpPr/>
          <p:nvPr/>
        </p:nvGrpSpPr>
        <p:grpSpPr>
          <a:xfrm>
            <a:off x="-25" y="0"/>
            <a:ext cx="9144020" cy="342900"/>
            <a:chOff x="-25" y="0"/>
            <a:chExt cx="9144020" cy="342900"/>
          </a:xfrm>
        </p:grpSpPr>
        <p:sp>
          <p:nvSpPr>
            <p:cNvPr id="98" name="Google Shape;98;p14"/>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9" name="Google Shape;99;p14"/>
            <p:cNvGrpSpPr/>
            <p:nvPr/>
          </p:nvGrpSpPr>
          <p:grpSpPr>
            <a:xfrm>
              <a:off x="215975" y="111150"/>
              <a:ext cx="642950" cy="120600"/>
              <a:chOff x="215975" y="152625"/>
              <a:chExt cx="642950" cy="120600"/>
            </a:xfrm>
          </p:grpSpPr>
          <p:sp>
            <p:nvSpPr>
              <p:cNvPr id="100" name="Google Shape;100;p14"/>
              <p:cNvSpPr/>
              <p:nvPr/>
            </p:nvSpPr>
            <p:spPr>
              <a:xfrm>
                <a:off x="21597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4"/>
              <p:cNvSpPr/>
              <p:nvPr/>
            </p:nvSpPr>
            <p:spPr>
              <a:xfrm>
                <a:off x="477150"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4"/>
              <p:cNvSpPr/>
              <p:nvPr/>
            </p:nvSpPr>
            <p:spPr>
              <a:xfrm>
                <a:off x="738325" y="152625"/>
                <a:ext cx="120600" cy="120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4300" y="549600"/>
            <a:ext cx="7715400" cy="4680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dk1"/>
              </a:buClr>
              <a:buSzPts val="2800"/>
              <a:buFont typeface="Alata"/>
              <a:buNone/>
              <a:defRPr sz="2800">
                <a:solidFill>
                  <a:schemeClr val="dk1"/>
                </a:solidFill>
                <a:latin typeface="Alata"/>
                <a:ea typeface="Alata"/>
                <a:cs typeface="Alata"/>
                <a:sym typeface="Alata"/>
              </a:defRPr>
            </a:lvl1pPr>
            <a:lvl2pPr lvl="1">
              <a:lnSpc>
                <a:spcPct val="100000"/>
              </a:lnSpc>
              <a:spcBef>
                <a:spcPts val="0"/>
              </a:spcBef>
              <a:spcAft>
                <a:spcPts val="0"/>
              </a:spcAft>
              <a:buClr>
                <a:schemeClr val="dk1"/>
              </a:buClr>
              <a:buSzPts val="2800"/>
              <a:buNone/>
              <a:defRPr sz="2800">
                <a:solidFill>
                  <a:schemeClr val="dk1"/>
                </a:solidFill>
              </a:defRPr>
            </a:lvl2pPr>
            <a:lvl3pPr lvl="2">
              <a:lnSpc>
                <a:spcPct val="100000"/>
              </a:lnSpc>
              <a:spcBef>
                <a:spcPts val="0"/>
              </a:spcBef>
              <a:spcAft>
                <a:spcPts val="0"/>
              </a:spcAft>
              <a:buClr>
                <a:schemeClr val="dk1"/>
              </a:buClr>
              <a:buSzPts val="2800"/>
              <a:buNone/>
              <a:defRPr sz="2800">
                <a:solidFill>
                  <a:schemeClr val="dk1"/>
                </a:solidFill>
              </a:defRPr>
            </a:lvl3pPr>
            <a:lvl4pPr lvl="3">
              <a:lnSpc>
                <a:spcPct val="100000"/>
              </a:lnSpc>
              <a:spcBef>
                <a:spcPts val="0"/>
              </a:spcBef>
              <a:spcAft>
                <a:spcPts val="0"/>
              </a:spcAft>
              <a:buClr>
                <a:schemeClr val="dk1"/>
              </a:buClr>
              <a:buSzPts val="2800"/>
              <a:buNone/>
              <a:defRPr sz="2800">
                <a:solidFill>
                  <a:schemeClr val="dk1"/>
                </a:solidFill>
              </a:defRPr>
            </a:lvl4pPr>
            <a:lvl5pPr lvl="4">
              <a:lnSpc>
                <a:spcPct val="100000"/>
              </a:lnSpc>
              <a:spcBef>
                <a:spcPts val="0"/>
              </a:spcBef>
              <a:spcAft>
                <a:spcPts val="0"/>
              </a:spcAft>
              <a:buClr>
                <a:schemeClr val="dk1"/>
              </a:buClr>
              <a:buSzPts val="2800"/>
              <a:buNone/>
              <a:defRPr sz="2800">
                <a:solidFill>
                  <a:schemeClr val="dk1"/>
                </a:solidFill>
              </a:defRPr>
            </a:lvl5pPr>
            <a:lvl6pPr lvl="5">
              <a:lnSpc>
                <a:spcPct val="100000"/>
              </a:lnSpc>
              <a:spcBef>
                <a:spcPts val="0"/>
              </a:spcBef>
              <a:spcAft>
                <a:spcPts val="0"/>
              </a:spcAft>
              <a:buClr>
                <a:schemeClr val="dk1"/>
              </a:buClr>
              <a:buSzPts val="2800"/>
              <a:buNone/>
              <a:defRPr sz="2800">
                <a:solidFill>
                  <a:schemeClr val="dk1"/>
                </a:solidFill>
              </a:defRPr>
            </a:lvl6pPr>
            <a:lvl7pPr lvl="6">
              <a:lnSpc>
                <a:spcPct val="100000"/>
              </a:lnSpc>
              <a:spcBef>
                <a:spcPts val="0"/>
              </a:spcBef>
              <a:spcAft>
                <a:spcPts val="0"/>
              </a:spcAft>
              <a:buClr>
                <a:schemeClr val="dk1"/>
              </a:buClr>
              <a:buSzPts val="2800"/>
              <a:buNone/>
              <a:defRPr sz="2800">
                <a:solidFill>
                  <a:schemeClr val="dk1"/>
                </a:solidFill>
              </a:defRPr>
            </a:lvl7pPr>
            <a:lvl8pPr lvl="7">
              <a:lnSpc>
                <a:spcPct val="100000"/>
              </a:lnSpc>
              <a:spcBef>
                <a:spcPts val="0"/>
              </a:spcBef>
              <a:spcAft>
                <a:spcPts val="0"/>
              </a:spcAft>
              <a:buClr>
                <a:schemeClr val="dk1"/>
              </a:buClr>
              <a:buSzPts val="2800"/>
              <a:buNone/>
              <a:defRPr sz="2800">
                <a:solidFill>
                  <a:schemeClr val="dk1"/>
                </a:solidFill>
              </a:defRPr>
            </a:lvl8pPr>
            <a:lvl9pPr lvl="8">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14300" y="1152475"/>
            <a:ext cx="7715400" cy="3416400"/>
          </a:xfrm>
          <a:prstGeom prst="rect">
            <a:avLst/>
          </a:prstGeom>
          <a:noFill/>
          <a:ln>
            <a:noFill/>
          </a:ln>
        </p:spPr>
        <p:txBody>
          <a:bodyPr spcFirstLastPara="1" wrap="square" lIns="91425" tIns="91425" rIns="91425" bIns="91425" anchor="t" anchorCtr="0">
            <a:noAutofit/>
          </a:bodyPr>
          <a:lstStyle>
            <a:lvl1pPr marL="457200" lvl="0"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1pPr>
            <a:lvl2pPr marL="914400" lvl="1"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2pPr>
            <a:lvl3pPr marL="1371600" lvl="2"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3pPr>
            <a:lvl4pPr marL="1828800" lvl="3"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4pPr>
            <a:lvl5pPr marL="2286000" lvl="4"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5pPr>
            <a:lvl6pPr marL="2743200" lvl="5"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6pPr>
            <a:lvl7pPr marL="3200400" lvl="6"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7pPr>
            <a:lvl8pPr marL="3657600" lvl="7"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8pPr>
            <a:lvl9pPr marL="4114800" lvl="8" indent="-311150">
              <a:lnSpc>
                <a:spcPct val="100000"/>
              </a:lnSpc>
              <a:spcBef>
                <a:spcPts val="0"/>
              </a:spcBef>
              <a:spcAft>
                <a:spcPts val="0"/>
              </a:spcAft>
              <a:buClr>
                <a:schemeClr val="dk2"/>
              </a:buClr>
              <a:buSzPts val="1300"/>
              <a:buFont typeface="Montserrat"/>
              <a:buChar char="■"/>
              <a:defRPr sz="1300">
                <a:solidFill>
                  <a:schemeClr val="dk2"/>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7" r:id="rId7"/>
    <p:sldLayoutId id="2147483658" r:id="rId8"/>
    <p:sldLayoutId id="2147483660" r:id="rId9"/>
    <p:sldLayoutId id="2147483667" r:id="rId10"/>
    <p:sldLayoutId id="2147483669" r:id="rId11"/>
    <p:sldLayoutId id="2147483676" r:id="rId12"/>
    <p:sldLayoutId id="2147483706"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image" Target="../media/image3.png"/><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image" Target="../media/image3.png"/><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1.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jpe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Layout" Target="../diagrams/layout1.xml"/><Relationship Id="rId11" Type="http://schemas.openxmlformats.org/officeDocument/2006/relationships/image" Target="../media/image1.png"/><Relationship Id="rId5" Type="http://schemas.openxmlformats.org/officeDocument/2006/relationships/diagramData" Target="../diagrams/data1.xml"/><Relationship Id="rId10" Type="http://schemas.openxmlformats.org/officeDocument/2006/relationships/image" Target="../media/image3.png"/><Relationship Id="rId4" Type="http://schemas.microsoft.com/office/2007/relationships/hdphoto" Target="../media/hdphoto1.wdp"/><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grpSp>
        <p:nvGrpSpPr>
          <p:cNvPr id="85" name="Google Shape;3448;p28"/>
          <p:cNvGrpSpPr/>
          <p:nvPr/>
        </p:nvGrpSpPr>
        <p:grpSpPr>
          <a:xfrm>
            <a:off x="5143686" y="627534"/>
            <a:ext cx="3820802" cy="3583263"/>
            <a:chOff x="1768925" y="755300"/>
            <a:chExt cx="4133825" cy="3876825"/>
          </a:xfrm>
        </p:grpSpPr>
        <p:sp>
          <p:nvSpPr>
            <p:cNvPr id="86" name="Google Shape;3449;p28"/>
            <p:cNvSpPr/>
            <p:nvPr/>
          </p:nvSpPr>
          <p:spPr>
            <a:xfrm>
              <a:off x="1993250" y="755300"/>
              <a:ext cx="3909500" cy="3036650"/>
            </a:xfrm>
            <a:custGeom>
              <a:avLst/>
              <a:gdLst/>
              <a:ahLst/>
              <a:cxnLst/>
              <a:rect l="l" t="t" r="r" b="b"/>
              <a:pathLst>
                <a:path w="156380" h="121466" extrusionOk="0">
                  <a:moveTo>
                    <a:pt x="78730" y="1"/>
                  </a:moveTo>
                  <a:cubicBezTo>
                    <a:pt x="76632" y="1"/>
                    <a:pt x="74537" y="447"/>
                    <a:pt x="72519" y="1429"/>
                  </a:cubicBezTo>
                  <a:cubicBezTo>
                    <a:pt x="63713" y="5765"/>
                    <a:pt x="60311" y="15339"/>
                    <a:pt x="57275" y="29049"/>
                  </a:cubicBezTo>
                  <a:cubicBezTo>
                    <a:pt x="54273" y="42758"/>
                    <a:pt x="43299" y="54767"/>
                    <a:pt x="29188" y="63073"/>
                  </a:cubicBezTo>
                  <a:cubicBezTo>
                    <a:pt x="15078" y="71346"/>
                    <a:pt x="1" y="86190"/>
                    <a:pt x="1" y="98598"/>
                  </a:cubicBezTo>
                  <a:cubicBezTo>
                    <a:pt x="1" y="107065"/>
                    <a:pt x="6839" y="108740"/>
                    <a:pt x="14427" y="108740"/>
                  </a:cubicBezTo>
                  <a:cubicBezTo>
                    <a:pt x="17930" y="108740"/>
                    <a:pt x="21594" y="108383"/>
                    <a:pt x="24819" y="108172"/>
                  </a:cubicBezTo>
                  <a:cubicBezTo>
                    <a:pt x="25148" y="108151"/>
                    <a:pt x="25558" y="108141"/>
                    <a:pt x="26044" y="108141"/>
                  </a:cubicBezTo>
                  <a:cubicBezTo>
                    <a:pt x="40592" y="108141"/>
                    <a:pt x="122816" y="117089"/>
                    <a:pt x="133630" y="120414"/>
                  </a:cubicBezTo>
                  <a:cubicBezTo>
                    <a:pt x="133630" y="120414"/>
                    <a:pt x="136822" y="121465"/>
                    <a:pt x="140679" y="121465"/>
                  </a:cubicBezTo>
                  <a:cubicBezTo>
                    <a:pt x="144028" y="121465"/>
                    <a:pt x="147878" y="120673"/>
                    <a:pt x="150575" y="117712"/>
                  </a:cubicBezTo>
                  <a:cubicBezTo>
                    <a:pt x="156379" y="111341"/>
                    <a:pt x="151743" y="104336"/>
                    <a:pt x="145371" y="92594"/>
                  </a:cubicBezTo>
                  <a:cubicBezTo>
                    <a:pt x="139000" y="80852"/>
                    <a:pt x="140568" y="55768"/>
                    <a:pt x="123556" y="44660"/>
                  </a:cubicBezTo>
                  <a:cubicBezTo>
                    <a:pt x="106544" y="33518"/>
                    <a:pt x="104109" y="25579"/>
                    <a:pt x="99105" y="15105"/>
                  </a:cubicBezTo>
                  <a:cubicBezTo>
                    <a:pt x="95124" y="6772"/>
                    <a:pt x="86898" y="1"/>
                    <a:pt x="7873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3450;p28"/>
            <p:cNvSpPr/>
            <p:nvPr/>
          </p:nvSpPr>
          <p:spPr>
            <a:xfrm>
              <a:off x="4013025" y="2158650"/>
              <a:ext cx="522900" cy="612125"/>
            </a:xfrm>
            <a:custGeom>
              <a:avLst/>
              <a:gdLst/>
              <a:ahLst/>
              <a:cxnLst/>
              <a:rect l="l" t="t" r="r" b="b"/>
              <a:pathLst>
                <a:path w="20916" h="24485" extrusionOk="0">
                  <a:moveTo>
                    <a:pt x="8642" y="8066"/>
                  </a:moveTo>
                  <a:cubicBezTo>
                    <a:pt x="9170" y="8066"/>
                    <a:pt x="9786" y="8251"/>
                    <a:pt x="10442" y="8640"/>
                  </a:cubicBezTo>
                  <a:cubicBezTo>
                    <a:pt x="12443" y="9808"/>
                    <a:pt x="14044" y="12376"/>
                    <a:pt x="14044" y="14344"/>
                  </a:cubicBezTo>
                  <a:cubicBezTo>
                    <a:pt x="14044" y="15679"/>
                    <a:pt x="13333" y="16420"/>
                    <a:pt x="12265" y="16420"/>
                  </a:cubicBezTo>
                  <a:cubicBezTo>
                    <a:pt x="11732" y="16420"/>
                    <a:pt x="11109" y="16235"/>
                    <a:pt x="10442" y="15845"/>
                  </a:cubicBezTo>
                  <a:cubicBezTo>
                    <a:pt x="8474" y="14678"/>
                    <a:pt x="6873" y="12109"/>
                    <a:pt x="6873" y="10141"/>
                  </a:cubicBezTo>
                  <a:cubicBezTo>
                    <a:pt x="6873" y="8807"/>
                    <a:pt x="7584" y="8066"/>
                    <a:pt x="8642" y="8066"/>
                  </a:cubicBezTo>
                  <a:close/>
                  <a:moveTo>
                    <a:pt x="4271" y="1"/>
                  </a:moveTo>
                  <a:lnTo>
                    <a:pt x="1836" y="1001"/>
                  </a:lnTo>
                  <a:lnTo>
                    <a:pt x="4304" y="4938"/>
                  </a:lnTo>
                  <a:cubicBezTo>
                    <a:pt x="3937" y="5338"/>
                    <a:pt x="3670" y="5838"/>
                    <a:pt x="3503" y="6439"/>
                  </a:cubicBezTo>
                  <a:lnTo>
                    <a:pt x="1" y="4370"/>
                  </a:lnTo>
                  <a:lnTo>
                    <a:pt x="1" y="7840"/>
                  </a:lnTo>
                  <a:lnTo>
                    <a:pt x="3503" y="9908"/>
                  </a:lnTo>
                  <a:cubicBezTo>
                    <a:pt x="3670" y="10708"/>
                    <a:pt x="3937" y="11509"/>
                    <a:pt x="4304" y="12343"/>
                  </a:cubicBezTo>
                  <a:lnTo>
                    <a:pt x="1836" y="13344"/>
                  </a:lnTo>
                  <a:lnTo>
                    <a:pt x="4271" y="17246"/>
                  </a:lnTo>
                  <a:lnTo>
                    <a:pt x="6772" y="16212"/>
                  </a:lnTo>
                  <a:cubicBezTo>
                    <a:pt x="7373" y="16946"/>
                    <a:pt x="8007" y="17613"/>
                    <a:pt x="8707" y="18180"/>
                  </a:cubicBezTo>
                  <a:lnTo>
                    <a:pt x="8707" y="21683"/>
                  </a:lnTo>
                  <a:lnTo>
                    <a:pt x="12210" y="23718"/>
                  </a:lnTo>
                  <a:lnTo>
                    <a:pt x="12210" y="20215"/>
                  </a:lnTo>
                  <a:cubicBezTo>
                    <a:pt x="12809" y="20425"/>
                    <a:pt x="13408" y="20554"/>
                    <a:pt x="13959" y="20554"/>
                  </a:cubicBezTo>
                  <a:cubicBezTo>
                    <a:pt x="14021" y="20554"/>
                    <a:pt x="14083" y="20552"/>
                    <a:pt x="14144" y="20549"/>
                  </a:cubicBezTo>
                  <a:lnTo>
                    <a:pt x="16613" y="24485"/>
                  </a:lnTo>
                  <a:lnTo>
                    <a:pt x="19081" y="23484"/>
                  </a:lnTo>
                  <a:lnTo>
                    <a:pt x="16613" y="19548"/>
                  </a:lnTo>
                  <a:cubicBezTo>
                    <a:pt x="16980" y="19148"/>
                    <a:pt x="17247" y="18647"/>
                    <a:pt x="17413" y="18047"/>
                  </a:cubicBezTo>
                  <a:lnTo>
                    <a:pt x="20916" y="20115"/>
                  </a:lnTo>
                  <a:lnTo>
                    <a:pt x="20916" y="16646"/>
                  </a:lnTo>
                  <a:lnTo>
                    <a:pt x="17413" y="14578"/>
                  </a:lnTo>
                  <a:cubicBezTo>
                    <a:pt x="17247" y="13777"/>
                    <a:pt x="16980" y="12977"/>
                    <a:pt x="16613" y="12143"/>
                  </a:cubicBezTo>
                  <a:lnTo>
                    <a:pt x="19081" y="11142"/>
                  </a:lnTo>
                  <a:lnTo>
                    <a:pt x="16613" y="7239"/>
                  </a:lnTo>
                  <a:lnTo>
                    <a:pt x="14144" y="8273"/>
                  </a:lnTo>
                  <a:cubicBezTo>
                    <a:pt x="13544" y="7539"/>
                    <a:pt x="12877" y="6872"/>
                    <a:pt x="12210" y="6305"/>
                  </a:cubicBezTo>
                  <a:lnTo>
                    <a:pt x="12210" y="2803"/>
                  </a:lnTo>
                  <a:lnTo>
                    <a:pt x="8707" y="768"/>
                  </a:lnTo>
                  <a:lnTo>
                    <a:pt x="8707" y="4270"/>
                  </a:lnTo>
                  <a:cubicBezTo>
                    <a:pt x="8078" y="4061"/>
                    <a:pt x="7503" y="3932"/>
                    <a:pt x="6957" y="3932"/>
                  </a:cubicBezTo>
                  <a:cubicBezTo>
                    <a:pt x="6895" y="3932"/>
                    <a:pt x="6834" y="3933"/>
                    <a:pt x="6772" y="3937"/>
                  </a:cubicBezTo>
                  <a:lnTo>
                    <a:pt x="4271" y="1"/>
                  </a:ln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3451;p28"/>
            <p:cNvSpPr/>
            <p:nvPr/>
          </p:nvSpPr>
          <p:spPr>
            <a:xfrm>
              <a:off x="1768925" y="1763375"/>
              <a:ext cx="583775" cy="1195050"/>
            </a:xfrm>
            <a:custGeom>
              <a:avLst/>
              <a:gdLst/>
              <a:ahLst/>
              <a:cxnLst/>
              <a:rect l="l" t="t" r="r" b="b"/>
              <a:pathLst>
                <a:path w="23351" h="47802" extrusionOk="0">
                  <a:moveTo>
                    <a:pt x="4871" y="6772"/>
                  </a:moveTo>
                  <a:cubicBezTo>
                    <a:pt x="4871" y="8773"/>
                    <a:pt x="5772" y="10575"/>
                    <a:pt x="7173" y="11842"/>
                  </a:cubicBezTo>
                  <a:cubicBezTo>
                    <a:pt x="4371" y="13410"/>
                    <a:pt x="2469" y="16379"/>
                    <a:pt x="2469" y="19815"/>
                  </a:cubicBezTo>
                  <a:cubicBezTo>
                    <a:pt x="2469" y="22416"/>
                    <a:pt x="3503" y="24718"/>
                    <a:pt x="5238" y="26386"/>
                  </a:cubicBezTo>
                  <a:cubicBezTo>
                    <a:pt x="2102" y="28487"/>
                    <a:pt x="1" y="32090"/>
                    <a:pt x="1" y="36160"/>
                  </a:cubicBezTo>
                  <a:cubicBezTo>
                    <a:pt x="1" y="42564"/>
                    <a:pt x="5205" y="47801"/>
                    <a:pt x="11676" y="47801"/>
                  </a:cubicBezTo>
                  <a:cubicBezTo>
                    <a:pt x="18114" y="47801"/>
                    <a:pt x="23351" y="42564"/>
                    <a:pt x="23351" y="36160"/>
                  </a:cubicBezTo>
                  <a:cubicBezTo>
                    <a:pt x="23351" y="32090"/>
                    <a:pt x="21249" y="28487"/>
                    <a:pt x="18080" y="26386"/>
                  </a:cubicBezTo>
                  <a:cubicBezTo>
                    <a:pt x="19815" y="24718"/>
                    <a:pt x="20849" y="22416"/>
                    <a:pt x="20849" y="19815"/>
                  </a:cubicBezTo>
                  <a:cubicBezTo>
                    <a:pt x="20849" y="16379"/>
                    <a:pt x="18948" y="13410"/>
                    <a:pt x="16179" y="11842"/>
                  </a:cubicBezTo>
                  <a:cubicBezTo>
                    <a:pt x="17547" y="10575"/>
                    <a:pt x="18447" y="8773"/>
                    <a:pt x="18447" y="6772"/>
                  </a:cubicBezTo>
                  <a:cubicBezTo>
                    <a:pt x="18447" y="3002"/>
                    <a:pt x="15412" y="0"/>
                    <a:pt x="11676" y="0"/>
                  </a:cubicBezTo>
                  <a:cubicBezTo>
                    <a:pt x="7940" y="0"/>
                    <a:pt x="4871" y="3002"/>
                    <a:pt x="4871" y="6772"/>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3452;p28"/>
            <p:cNvSpPr/>
            <p:nvPr/>
          </p:nvSpPr>
          <p:spPr>
            <a:xfrm>
              <a:off x="2060800" y="1892625"/>
              <a:ext cx="25" cy="1503600"/>
            </a:xfrm>
            <a:custGeom>
              <a:avLst/>
              <a:gdLst/>
              <a:ahLst/>
              <a:cxnLst/>
              <a:rect l="l" t="t" r="r" b="b"/>
              <a:pathLst>
                <a:path w="1" h="60144" fill="none" extrusionOk="0">
                  <a:moveTo>
                    <a:pt x="1" y="1"/>
                  </a:moveTo>
                  <a:lnTo>
                    <a:pt x="1" y="60144"/>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3453;p28"/>
            <p:cNvSpPr/>
            <p:nvPr/>
          </p:nvSpPr>
          <p:spPr>
            <a:xfrm>
              <a:off x="2060800" y="1929325"/>
              <a:ext cx="53400" cy="79250"/>
            </a:xfrm>
            <a:custGeom>
              <a:avLst/>
              <a:gdLst/>
              <a:ahLst/>
              <a:cxnLst/>
              <a:rect l="l" t="t" r="r" b="b"/>
              <a:pathLst>
                <a:path w="2136" h="3170" fill="none" extrusionOk="0">
                  <a:moveTo>
                    <a:pt x="2136" y="0"/>
                  </a:moveTo>
                  <a:lnTo>
                    <a:pt x="1" y="3169"/>
                  </a:lnTo>
                </a:path>
              </a:pathLst>
            </a:custGeom>
            <a:noFill/>
            <a:ln w="6675" cap="rnd" cmpd="sng">
              <a:solidFill>
                <a:srgbClr val="0B4D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3454;p28"/>
            <p:cNvSpPr/>
            <p:nvPr/>
          </p:nvSpPr>
          <p:spPr>
            <a:xfrm>
              <a:off x="1949075" y="2111125"/>
              <a:ext cx="111750" cy="156800"/>
            </a:xfrm>
            <a:custGeom>
              <a:avLst/>
              <a:gdLst/>
              <a:ahLst/>
              <a:cxnLst/>
              <a:rect l="l" t="t" r="r" b="b"/>
              <a:pathLst>
                <a:path w="4470" h="6272" fill="none" extrusionOk="0">
                  <a:moveTo>
                    <a:pt x="0" y="0"/>
                  </a:moveTo>
                  <a:lnTo>
                    <a:pt x="4470" y="6271"/>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3455;p28"/>
            <p:cNvSpPr/>
            <p:nvPr/>
          </p:nvSpPr>
          <p:spPr>
            <a:xfrm>
              <a:off x="1916550" y="2514750"/>
              <a:ext cx="144275" cy="204325"/>
            </a:xfrm>
            <a:custGeom>
              <a:avLst/>
              <a:gdLst/>
              <a:ahLst/>
              <a:cxnLst/>
              <a:rect l="l" t="t" r="r" b="b"/>
              <a:pathLst>
                <a:path w="5771" h="8173" fill="none" extrusionOk="0">
                  <a:moveTo>
                    <a:pt x="0" y="0"/>
                  </a:moveTo>
                  <a:lnTo>
                    <a:pt x="5771" y="8173"/>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3456;p28"/>
            <p:cNvSpPr/>
            <p:nvPr/>
          </p:nvSpPr>
          <p:spPr>
            <a:xfrm>
              <a:off x="2060800" y="2592300"/>
              <a:ext cx="186825" cy="234350"/>
            </a:xfrm>
            <a:custGeom>
              <a:avLst/>
              <a:gdLst/>
              <a:ahLst/>
              <a:cxnLst/>
              <a:rect l="l" t="t" r="r" b="b"/>
              <a:pathLst>
                <a:path w="7473" h="9374" fill="none" extrusionOk="0">
                  <a:moveTo>
                    <a:pt x="7473" y="0"/>
                  </a:moveTo>
                  <a:lnTo>
                    <a:pt x="1" y="9374"/>
                  </a:lnTo>
                </a:path>
              </a:pathLst>
            </a:custGeom>
            <a:noFill/>
            <a:ln w="6675" cap="rnd" cmpd="sng">
              <a:solidFill>
                <a:srgbClr val="0B4D2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3457;p28"/>
            <p:cNvSpPr/>
            <p:nvPr/>
          </p:nvSpPr>
          <p:spPr>
            <a:xfrm>
              <a:off x="4988725" y="1704150"/>
              <a:ext cx="610475" cy="1253425"/>
            </a:xfrm>
            <a:custGeom>
              <a:avLst/>
              <a:gdLst/>
              <a:ahLst/>
              <a:cxnLst/>
              <a:rect l="l" t="t" r="r" b="b"/>
              <a:pathLst>
                <a:path w="24419" h="50137" extrusionOk="0">
                  <a:moveTo>
                    <a:pt x="5138" y="7139"/>
                  </a:moveTo>
                  <a:cubicBezTo>
                    <a:pt x="5138" y="9208"/>
                    <a:pt x="6072" y="11109"/>
                    <a:pt x="7473" y="12410"/>
                  </a:cubicBezTo>
                  <a:cubicBezTo>
                    <a:pt x="4571" y="14044"/>
                    <a:pt x="2569" y="17213"/>
                    <a:pt x="2569" y="20816"/>
                  </a:cubicBezTo>
                  <a:cubicBezTo>
                    <a:pt x="2569" y="23484"/>
                    <a:pt x="3703" y="25920"/>
                    <a:pt x="5471" y="27687"/>
                  </a:cubicBezTo>
                  <a:cubicBezTo>
                    <a:pt x="2202" y="29856"/>
                    <a:pt x="1" y="33625"/>
                    <a:pt x="1" y="37861"/>
                  </a:cubicBezTo>
                  <a:cubicBezTo>
                    <a:pt x="1" y="44633"/>
                    <a:pt x="5471" y="50137"/>
                    <a:pt x="12210" y="50137"/>
                  </a:cubicBezTo>
                  <a:cubicBezTo>
                    <a:pt x="18981" y="50137"/>
                    <a:pt x="24418" y="44633"/>
                    <a:pt x="24418" y="37861"/>
                  </a:cubicBezTo>
                  <a:cubicBezTo>
                    <a:pt x="24418" y="33625"/>
                    <a:pt x="22250" y="29856"/>
                    <a:pt x="18981" y="27687"/>
                  </a:cubicBezTo>
                  <a:cubicBezTo>
                    <a:pt x="20716" y="25920"/>
                    <a:pt x="21850" y="23484"/>
                    <a:pt x="21850" y="20816"/>
                  </a:cubicBezTo>
                  <a:cubicBezTo>
                    <a:pt x="21850" y="17213"/>
                    <a:pt x="19848" y="14044"/>
                    <a:pt x="16946" y="12410"/>
                  </a:cubicBezTo>
                  <a:cubicBezTo>
                    <a:pt x="18381" y="11109"/>
                    <a:pt x="19281" y="9208"/>
                    <a:pt x="19281" y="7139"/>
                  </a:cubicBezTo>
                  <a:cubicBezTo>
                    <a:pt x="19281" y="3203"/>
                    <a:pt x="16146" y="1"/>
                    <a:pt x="12210" y="1"/>
                  </a:cubicBezTo>
                  <a:cubicBezTo>
                    <a:pt x="8307" y="1"/>
                    <a:pt x="5138" y="3203"/>
                    <a:pt x="5138" y="713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3458;p28"/>
            <p:cNvSpPr/>
            <p:nvPr/>
          </p:nvSpPr>
          <p:spPr>
            <a:xfrm>
              <a:off x="5293950" y="1840100"/>
              <a:ext cx="25" cy="1677875"/>
            </a:xfrm>
            <a:custGeom>
              <a:avLst/>
              <a:gdLst/>
              <a:ahLst/>
              <a:cxnLst/>
              <a:rect l="l" t="t" r="r" b="b"/>
              <a:pathLst>
                <a:path w="1" h="67115" fill="none" extrusionOk="0">
                  <a:moveTo>
                    <a:pt x="1" y="0"/>
                  </a:moveTo>
                  <a:lnTo>
                    <a:pt x="1" y="67115"/>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3459;p28"/>
            <p:cNvSpPr/>
            <p:nvPr/>
          </p:nvSpPr>
          <p:spPr>
            <a:xfrm>
              <a:off x="5238075" y="1879275"/>
              <a:ext cx="55900" cy="82600"/>
            </a:xfrm>
            <a:custGeom>
              <a:avLst/>
              <a:gdLst/>
              <a:ahLst/>
              <a:cxnLst/>
              <a:rect l="l" t="t" r="r" b="b"/>
              <a:pathLst>
                <a:path w="2236" h="3304" fill="none" extrusionOk="0">
                  <a:moveTo>
                    <a:pt x="1" y="1"/>
                  </a:moveTo>
                  <a:lnTo>
                    <a:pt x="2236" y="3303"/>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460;p28"/>
            <p:cNvSpPr/>
            <p:nvPr/>
          </p:nvSpPr>
          <p:spPr>
            <a:xfrm>
              <a:off x="5293950" y="2068600"/>
              <a:ext cx="116775" cy="165125"/>
            </a:xfrm>
            <a:custGeom>
              <a:avLst/>
              <a:gdLst/>
              <a:ahLst/>
              <a:cxnLst/>
              <a:rect l="l" t="t" r="r" b="b"/>
              <a:pathLst>
                <a:path w="4671" h="6605" fill="none" extrusionOk="0">
                  <a:moveTo>
                    <a:pt x="4671" y="0"/>
                  </a:moveTo>
                  <a:lnTo>
                    <a:pt x="1" y="6605"/>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461;p28"/>
            <p:cNvSpPr/>
            <p:nvPr/>
          </p:nvSpPr>
          <p:spPr>
            <a:xfrm>
              <a:off x="5097975" y="2493900"/>
              <a:ext cx="196000" cy="245200"/>
            </a:xfrm>
            <a:custGeom>
              <a:avLst/>
              <a:gdLst/>
              <a:ahLst/>
              <a:cxnLst/>
              <a:rect l="l" t="t" r="r" b="b"/>
              <a:pathLst>
                <a:path w="7840" h="9808" fill="none" extrusionOk="0">
                  <a:moveTo>
                    <a:pt x="1" y="0"/>
                  </a:moveTo>
                  <a:lnTo>
                    <a:pt x="7840" y="9807"/>
                  </a:lnTo>
                </a:path>
              </a:pathLst>
            </a:custGeom>
            <a:noFill/>
            <a:ln w="6675" cap="rnd"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462;p28"/>
            <p:cNvSpPr/>
            <p:nvPr/>
          </p:nvSpPr>
          <p:spPr>
            <a:xfrm>
              <a:off x="2170900" y="2619825"/>
              <a:ext cx="3219800" cy="1966425"/>
            </a:xfrm>
            <a:custGeom>
              <a:avLst/>
              <a:gdLst/>
              <a:ahLst/>
              <a:cxnLst/>
              <a:rect l="l" t="t" r="r" b="b"/>
              <a:pathLst>
                <a:path w="128792" h="78657" extrusionOk="0">
                  <a:moveTo>
                    <a:pt x="59776" y="767"/>
                  </a:moveTo>
                  <a:lnTo>
                    <a:pt x="24618" y="20982"/>
                  </a:lnTo>
                  <a:lnTo>
                    <a:pt x="0" y="20982"/>
                  </a:lnTo>
                  <a:lnTo>
                    <a:pt x="0" y="36159"/>
                  </a:lnTo>
                  <a:lnTo>
                    <a:pt x="0" y="36159"/>
                  </a:lnTo>
                  <a:cubicBezTo>
                    <a:pt x="0" y="36693"/>
                    <a:pt x="267" y="37060"/>
                    <a:pt x="801" y="37460"/>
                  </a:cubicBezTo>
                  <a:lnTo>
                    <a:pt x="70317" y="77389"/>
                  </a:lnTo>
                  <a:cubicBezTo>
                    <a:pt x="72652" y="78657"/>
                    <a:pt x="75354" y="78657"/>
                    <a:pt x="77655" y="77389"/>
                  </a:cubicBezTo>
                  <a:lnTo>
                    <a:pt x="124289" y="50336"/>
                  </a:lnTo>
                  <a:cubicBezTo>
                    <a:pt x="127224" y="48668"/>
                    <a:pt x="128792" y="45700"/>
                    <a:pt x="128792" y="42731"/>
                  </a:cubicBezTo>
                  <a:lnTo>
                    <a:pt x="128792" y="42731"/>
                  </a:lnTo>
                  <a:lnTo>
                    <a:pt x="128792" y="27687"/>
                  </a:lnTo>
                  <a:lnTo>
                    <a:pt x="111279" y="27420"/>
                  </a:lnTo>
                  <a:lnTo>
                    <a:pt x="65046" y="767"/>
                  </a:lnTo>
                  <a:cubicBezTo>
                    <a:pt x="64279" y="234"/>
                    <a:pt x="63379" y="0"/>
                    <a:pt x="62345" y="0"/>
                  </a:cubicBezTo>
                  <a:cubicBezTo>
                    <a:pt x="61444" y="0"/>
                    <a:pt x="60543" y="234"/>
                    <a:pt x="59776" y="76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3463;p28"/>
            <p:cNvSpPr/>
            <p:nvPr/>
          </p:nvSpPr>
          <p:spPr>
            <a:xfrm>
              <a:off x="2165050" y="2249750"/>
              <a:ext cx="3262350" cy="1957275"/>
            </a:xfrm>
            <a:custGeom>
              <a:avLst/>
              <a:gdLst/>
              <a:ahLst/>
              <a:cxnLst/>
              <a:rect l="l" t="t" r="r" b="b"/>
              <a:pathLst>
                <a:path w="130494" h="78291" extrusionOk="0">
                  <a:moveTo>
                    <a:pt x="62629" y="1"/>
                  </a:moveTo>
                  <a:cubicBezTo>
                    <a:pt x="61703" y="1"/>
                    <a:pt x="60777" y="243"/>
                    <a:pt x="59943" y="726"/>
                  </a:cubicBezTo>
                  <a:lnTo>
                    <a:pt x="1001" y="34751"/>
                  </a:lnTo>
                  <a:cubicBezTo>
                    <a:pt x="1" y="35351"/>
                    <a:pt x="1" y="36786"/>
                    <a:pt x="1001" y="37353"/>
                  </a:cubicBezTo>
                  <a:lnTo>
                    <a:pt x="70551" y="77315"/>
                  </a:lnTo>
                  <a:cubicBezTo>
                    <a:pt x="71685" y="77965"/>
                    <a:pt x="72953" y="78290"/>
                    <a:pt x="74216" y="78290"/>
                  </a:cubicBezTo>
                  <a:cubicBezTo>
                    <a:pt x="75479" y="78290"/>
                    <a:pt x="76739" y="77965"/>
                    <a:pt x="77856" y="77315"/>
                  </a:cubicBezTo>
                  <a:lnTo>
                    <a:pt x="124556" y="50362"/>
                  </a:lnTo>
                  <a:cubicBezTo>
                    <a:pt x="130494" y="46926"/>
                    <a:pt x="130494" y="38353"/>
                    <a:pt x="124556" y="34951"/>
                  </a:cubicBezTo>
                  <a:lnTo>
                    <a:pt x="65314" y="726"/>
                  </a:lnTo>
                  <a:cubicBezTo>
                    <a:pt x="64480" y="243"/>
                    <a:pt x="63554" y="1"/>
                    <a:pt x="626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3464;p28"/>
            <p:cNvSpPr/>
            <p:nvPr/>
          </p:nvSpPr>
          <p:spPr>
            <a:xfrm>
              <a:off x="3847075" y="2096108"/>
              <a:ext cx="102600" cy="103425"/>
            </a:xfrm>
            <a:custGeom>
              <a:avLst/>
              <a:gdLst/>
              <a:ahLst/>
              <a:cxnLst/>
              <a:rect l="l" t="t" r="r" b="b"/>
              <a:pathLst>
                <a:path w="4104" h="4137" extrusionOk="0">
                  <a:moveTo>
                    <a:pt x="2069" y="4136"/>
                  </a:moveTo>
                  <a:cubicBezTo>
                    <a:pt x="3203" y="4136"/>
                    <a:pt x="4104" y="3202"/>
                    <a:pt x="4104" y="2068"/>
                  </a:cubicBezTo>
                  <a:cubicBezTo>
                    <a:pt x="4104" y="934"/>
                    <a:pt x="3203" y="0"/>
                    <a:pt x="2069" y="0"/>
                  </a:cubicBezTo>
                  <a:cubicBezTo>
                    <a:pt x="935" y="0"/>
                    <a:pt x="1" y="934"/>
                    <a:pt x="1" y="2068"/>
                  </a:cubicBezTo>
                  <a:cubicBezTo>
                    <a:pt x="1" y="3202"/>
                    <a:pt x="935" y="4136"/>
                    <a:pt x="2069" y="413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3465;p28"/>
            <p:cNvSpPr/>
            <p:nvPr/>
          </p:nvSpPr>
          <p:spPr>
            <a:xfrm>
              <a:off x="3424275" y="3062850"/>
              <a:ext cx="1746275" cy="987800"/>
            </a:xfrm>
            <a:custGeom>
              <a:avLst/>
              <a:gdLst/>
              <a:ahLst/>
              <a:cxnLst/>
              <a:rect l="l" t="t" r="r" b="b"/>
              <a:pathLst>
                <a:path w="69851" h="39512" extrusionOk="0">
                  <a:moveTo>
                    <a:pt x="43382" y="0"/>
                  </a:moveTo>
                  <a:cubicBezTo>
                    <a:pt x="42723" y="0"/>
                    <a:pt x="42064" y="142"/>
                    <a:pt x="41564" y="426"/>
                  </a:cubicBezTo>
                  <a:lnTo>
                    <a:pt x="2569" y="23108"/>
                  </a:lnTo>
                  <a:lnTo>
                    <a:pt x="1702" y="21974"/>
                  </a:lnTo>
                  <a:cubicBezTo>
                    <a:pt x="1" y="22975"/>
                    <a:pt x="401" y="24843"/>
                    <a:pt x="1535" y="25610"/>
                  </a:cubicBezTo>
                  <a:cubicBezTo>
                    <a:pt x="1569" y="25610"/>
                    <a:pt x="1569" y="25644"/>
                    <a:pt x="1569" y="25644"/>
                  </a:cubicBezTo>
                  <a:cubicBezTo>
                    <a:pt x="1635" y="25677"/>
                    <a:pt x="1669" y="25677"/>
                    <a:pt x="1702" y="25710"/>
                  </a:cubicBezTo>
                  <a:lnTo>
                    <a:pt x="24852" y="39087"/>
                  </a:lnTo>
                  <a:cubicBezTo>
                    <a:pt x="25352" y="39370"/>
                    <a:pt x="26011" y="39512"/>
                    <a:pt x="26670" y="39512"/>
                  </a:cubicBezTo>
                  <a:cubicBezTo>
                    <a:pt x="27329" y="39512"/>
                    <a:pt x="27987" y="39370"/>
                    <a:pt x="28488" y="39087"/>
                  </a:cubicBezTo>
                  <a:lnTo>
                    <a:pt x="68350" y="15903"/>
                  </a:lnTo>
                  <a:cubicBezTo>
                    <a:pt x="68450" y="15870"/>
                    <a:pt x="68516" y="15803"/>
                    <a:pt x="68583" y="15770"/>
                  </a:cubicBezTo>
                  <a:cubicBezTo>
                    <a:pt x="68616" y="15736"/>
                    <a:pt x="68650" y="15703"/>
                    <a:pt x="68683" y="15670"/>
                  </a:cubicBezTo>
                  <a:cubicBezTo>
                    <a:pt x="69851" y="14702"/>
                    <a:pt x="69584" y="12901"/>
                    <a:pt x="68350" y="12167"/>
                  </a:cubicBezTo>
                  <a:cubicBezTo>
                    <a:pt x="68350" y="12167"/>
                    <a:pt x="68116" y="12801"/>
                    <a:pt x="67949" y="13568"/>
                  </a:cubicBezTo>
                  <a:lnTo>
                    <a:pt x="45200" y="426"/>
                  </a:lnTo>
                  <a:cubicBezTo>
                    <a:pt x="44699" y="142"/>
                    <a:pt x="44041" y="0"/>
                    <a:pt x="43382" y="0"/>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3466;p28"/>
            <p:cNvSpPr/>
            <p:nvPr/>
          </p:nvSpPr>
          <p:spPr>
            <a:xfrm>
              <a:off x="3441800" y="3022200"/>
              <a:ext cx="1716250" cy="987600"/>
            </a:xfrm>
            <a:custGeom>
              <a:avLst/>
              <a:gdLst/>
              <a:ahLst/>
              <a:cxnLst/>
              <a:rect l="l" t="t" r="r" b="b"/>
              <a:pathLst>
                <a:path w="68650" h="39504" extrusionOk="0">
                  <a:moveTo>
                    <a:pt x="42531" y="1143"/>
                  </a:moveTo>
                  <a:cubicBezTo>
                    <a:pt x="42931" y="1143"/>
                    <a:pt x="43331" y="1234"/>
                    <a:pt x="43631" y="1418"/>
                  </a:cubicBezTo>
                  <a:lnTo>
                    <a:pt x="65981" y="14294"/>
                  </a:lnTo>
                  <a:cubicBezTo>
                    <a:pt x="66581" y="14661"/>
                    <a:pt x="66581" y="15228"/>
                    <a:pt x="65981" y="15595"/>
                  </a:cubicBezTo>
                  <a:lnTo>
                    <a:pt x="33391" y="34508"/>
                  </a:lnTo>
                  <a:lnTo>
                    <a:pt x="27053" y="38211"/>
                  </a:lnTo>
                  <a:cubicBezTo>
                    <a:pt x="26719" y="38411"/>
                    <a:pt x="26277" y="38511"/>
                    <a:pt x="25835" y="38511"/>
                  </a:cubicBezTo>
                  <a:cubicBezTo>
                    <a:pt x="25393" y="38511"/>
                    <a:pt x="24951" y="38411"/>
                    <a:pt x="24618" y="38211"/>
                  </a:cubicBezTo>
                  <a:lnTo>
                    <a:pt x="2502" y="25435"/>
                  </a:lnTo>
                  <a:cubicBezTo>
                    <a:pt x="1835" y="25035"/>
                    <a:pt x="1835" y="24401"/>
                    <a:pt x="2502" y="24034"/>
                  </a:cubicBezTo>
                  <a:lnTo>
                    <a:pt x="8840" y="20331"/>
                  </a:lnTo>
                  <a:lnTo>
                    <a:pt x="41430" y="1418"/>
                  </a:lnTo>
                  <a:cubicBezTo>
                    <a:pt x="41730" y="1234"/>
                    <a:pt x="42130" y="1143"/>
                    <a:pt x="42531" y="1143"/>
                  </a:cubicBezTo>
                  <a:close/>
                  <a:moveTo>
                    <a:pt x="42681" y="0"/>
                  </a:moveTo>
                  <a:cubicBezTo>
                    <a:pt x="42022" y="0"/>
                    <a:pt x="41363" y="150"/>
                    <a:pt x="40863" y="450"/>
                  </a:cubicBezTo>
                  <a:lnTo>
                    <a:pt x="1001" y="23600"/>
                  </a:lnTo>
                  <a:cubicBezTo>
                    <a:pt x="0" y="24201"/>
                    <a:pt x="0" y="25135"/>
                    <a:pt x="1001" y="25702"/>
                  </a:cubicBezTo>
                  <a:lnTo>
                    <a:pt x="24151" y="39078"/>
                  </a:lnTo>
                  <a:cubicBezTo>
                    <a:pt x="24651" y="39362"/>
                    <a:pt x="25310" y="39503"/>
                    <a:pt x="25969" y="39503"/>
                  </a:cubicBezTo>
                  <a:cubicBezTo>
                    <a:pt x="26628" y="39503"/>
                    <a:pt x="27286" y="39362"/>
                    <a:pt x="27787" y="39078"/>
                  </a:cubicBezTo>
                  <a:lnTo>
                    <a:pt x="67649" y="15895"/>
                  </a:lnTo>
                  <a:cubicBezTo>
                    <a:pt x="68649" y="15328"/>
                    <a:pt x="68649" y="14360"/>
                    <a:pt x="67649" y="13793"/>
                  </a:cubicBezTo>
                  <a:lnTo>
                    <a:pt x="44499" y="450"/>
                  </a:lnTo>
                  <a:cubicBezTo>
                    <a:pt x="43998" y="150"/>
                    <a:pt x="43340" y="0"/>
                    <a:pt x="426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3467;p28"/>
            <p:cNvSpPr/>
            <p:nvPr/>
          </p:nvSpPr>
          <p:spPr>
            <a:xfrm>
              <a:off x="3487650" y="3530475"/>
              <a:ext cx="788925" cy="454500"/>
            </a:xfrm>
            <a:custGeom>
              <a:avLst/>
              <a:gdLst/>
              <a:ahLst/>
              <a:cxnLst/>
              <a:rect l="l" t="t" r="r" b="b"/>
              <a:pathLst>
                <a:path w="31557" h="18180" extrusionOk="0">
                  <a:moveTo>
                    <a:pt x="9074" y="2269"/>
                  </a:moveTo>
                  <a:lnTo>
                    <a:pt x="9274" y="2369"/>
                  </a:lnTo>
                  <a:lnTo>
                    <a:pt x="3537" y="5704"/>
                  </a:lnTo>
                  <a:lnTo>
                    <a:pt x="3337" y="5604"/>
                  </a:lnTo>
                  <a:lnTo>
                    <a:pt x="9074" y="2269"/>
                  </a:lnTo>
                  <a:close/>
                  <a:moveTo>
                    <a:pt x="12910" y="4470"/>
                  </a:moveTo>
                  <a:lnTo>
                    <a:pt x="13110" y="4604"/>
                  </a:lnTo>
                  <a:lnTo>
                    <a:pt x="7373" y="7939"/>
                  </a:lnTo>
                  <a:lnTo>
                    <a:pt x="7173" y="7806"/>
                  </a:lnTo>
                  <a:lnTo>
                    <a:pt x="12910" y="4470"/>
                  </a:lnTo>
                  <a:close/>
                  <a:moveTo>
                    <a:pt x="15483" y="7456"/>
                  </a:moveTo>
                  <a:cubicBezTo>
                    <a:pt x="16296" y="7456"/>
                    <a:pt x="17113" y="7639"/>
                    <a:pt x="17747" y="8006"/>
                  </a:cubicBezTo>
                  <a:cubicBezTo>
                    <a:pt x="18981" y="8707"/>
                    <a:pt x="18981" y="9874"/>
                    <a:pt x="17747" y="10608"/>
                  </a:cubicBezTo>
                  <a:cubicBezTo>
                    <a:pt x="17130" y="10958"/>
                    <a:pt x="16321" y="11133"/>
                    <a:pt x="15508" y="11133"/>
                  </a:cubicBezTo>
                  <a:cubicBezTo>
                    <a:pt x="14695" y="11133"/>
                    <a:pt x="13878" y="10958"/>
                    <a:pt x="13244" y="10608"/>
                  </a:cubicBezTo>
                  <a:cubicBezTo>
                    <a:pt x="12010" y="9874"/>
                    <a:pt x="12010" y="8707"/>
                    <a:pt x="13244" y="8006"/>
                  </a:cubicBezTo>
                  <a:cubicBezTo>
                    <a:pt x="13861" y="7639"/>
                    <a:pt x="14670" y="7456"/>
                    <a:pt x="15483" y="7456"/>
                  </a:cubicBezTo>
                  <a:close/>
                  <a:moveTo>
                    <a:pt x="23618" y="10675"/>
                  </a:moveTo>
                  <a:lnTo>
                    <a:pt x="23818" y="10775"/>
                  </a:lnTo>
                  <a:lnTo>
                    <a:pt x="18081" y="14110"/>
                  </a:lnTo>
                  <a:lnTo>
                    <a:pt x="17880" y="14010"/>
                  </a:lnTo>
                  <a:lnTo>
                    <a:pt x="23618" y="10675"/>
                  </a:lnTo>
                  <a:close/>
                  <a:moveTo>
                    <a:pt x="27454" y="12876"/>
                  </a:moveTo>
                  <a:lnTo>
                    <a:pt x="27654" y="13010"/>
                  </a:lnTo>
                  <a:lnTo>
                    <a:pt x="21917" y="16312"/>
                  </a:lnTo>
                  <a:lnTo>
                    <a:pt x="21716" y="16212"/>
                  </a:lnTo>
                  <a:lnTo>
                    <a:pt x="27454" y="12876"/>
                  </a:lnTo>
                  <a:close/>
                  <a:moveTo>
                    <a:pt x="7006" y="0"/>
                  </a:moveTo>
                  <a:lnTo>
                    <a:pt x="668" y="3703"/>
                  </a:lnTo>
                  <a:cubicBezTo>
                    <a:pt x="1" y="4070"/>
                    <a:pt x="1" y="4704"/>
                    <a:pt x="668" y="5104"/>
                  </a:cubicBezTo>
                  <a:lnTo>
                    <a:pt x="22784" y="17880"/>
                  </a:lnTo>
                  <a:cubicBezTo>
                    <a:pt x="23117" y="18080"/>
                    <a:pt x="23559" y="18180"/>
                    <a:pt x="24001" y="18180"/>
                  </a:cubicBezTo>
                  <a:cubicBezTo>
                    <a:pt x="24443" y="18180"/>
                    <a:pt x="24885" y="18080"/>
                    <a:pt x="25219" y="17880"/>
                  </a:cubicBezTo>
                  <a:lnTo>
                    <a:pt x="31557" y="14177"/>
                  </a:lnTo>
                  <a:lnTo>
                    <a:pt x="70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3468;p28"/>
            <p:cNvSpPr/>
            <p:nvPr/>
          </p:nvSpPr>
          <p:spPr>
            <a:xfrm>
              <a:off x="3787875" y="3716850"/>
              <a:ext cx="174325" cy="91975"/>
            </a:xfrm>
            <a:custGeom>
              <a:avLst/>
              <a:gdLst/>
              <a:ahLst/>
              <a:cxnLst/>
              <a:rect l="l" t="t" r="r" b="b"/>
              <a:pathLst>
                <a:path w="6973" h="3679" extrusionOk="0">
                  <a:moveTo>
                    <a:pt x="3474" y="1"/>
                  </a:moveTo>
                  <a:cubicBezTo>
                    <a:pt x="2661" y="1"/>
                    <a:pt x="1852" y="184"/>
                    <a:pt x="1235" y="551"/>
                  </a:cubicBezTo>
                  <a:cubicBezTo>
                    <a:pt x="1" y="1252"/>
                    <a:pt x="1" y="2419"/>
                    <a:pt x="1235" y="3153"/>
                  </a:cubicBezTo>
                  <a:cubicBezTo>
                    <a:pt x="1869" y="3503"/>
                    <a:pt x="2686" y="3678"/>
                    <a:pt x="3499" y="3678"/>
                  </a:cubicBezTo>
                  <a:cubicBezTo>
                    <a:pt x="4312" y="3678"/>
                    <a:pt x="5121" y="3503"/>
                    <a:pt x="5738" y="3153"/>
                  </a:cubicBezTo>
                  <a:cubicBezTo>
                    <a:pt x="6972" y="2419"/>
                    <a:pt x="6972" y="1252"/>
                    <a:pt x="5738" y="551"/>
                  </a:cubicBezTo>
                  <a:cubicBezTo>
                    <a:pt x="5104" y="184"/>
                    <a:pt x="4287" y="1"/>
                    <a:pt x="34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3469;p28"/>
            <p:cNvSpPr/>
            <p:nvPr/>
          </p:nvSpPr>
          <p:spPr>
            <a:xfrm>
              <a:off x="3571050" y="3587175"/>
              <a:ext cx="148475" cy="85925"/>
            </a:xfrm>
            <a:custGeom>
              <a:avLst/>
              <a:gdLst/>
              <a:ahLst/>
              <a:cxnLst/>
              <a:rect l="l" t="t" r="r" b="b"/>
              <a:pathLst>
                <a:path w="5939" h="3437" extrusionOk="0">
                  <a:moveTo>
                    <a:pt x="5738" y="1"/>
                  </a:moveTo>
                  <a:lnTo>
                    <a:pt x="1" y="3336"/>
                  </a:lnTo>
                  <a:lnTo>
                    <a:pt x="201" y="3436"/>
                  </a:lnTo>
                  <a:lnTo>
                    <a:pt x="5938" y="101"/>
                  </a:lnTo>
                  <a:lnTo>
                    <a:pt x="57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3470;p28"/>
            <p:cNvSpPr/>
            <p:nvPr/>
          </p:nvSpPr>
          <p:spPr>
            <a:xfrm>
              <a:off x="3666950" y="3642225"/>
              <a:ext cx="148475" cy="86750"/>
            </a:xfrm>
            <a:custGeom>
              <a:avLst/>
              <a:gdLst/>
              <a:ahLst/>
              <a:cxnLst/>
              <a:rect l="l" t="t" r="r" b="b"/>
              <a:pathLst>
                <a:path w="5939" h="3470" extrusionOk="0">
                  <a:moveTo>
                    <a:pt x="5738" y="0"/>
                  </a:moveTo>
                  <a:lnTo>
                    <a:pt x="1" y="3336"/>
                  </a:lnTo>
                  <a:lnTo>
                    <a:pt x="201" y="3469"/>
                  </a:lnTo>
                  <a:lnTo>
                    <a:pt x="5938" y="134"/>
                  </a:lnTo>
                  <a:lnTo>
                    <a:pt x="5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3471;p28"/>
            <p:cNvSpPr/>
            <p:nvPr/>
          </p:nvSpPr>
          <p:spPr>
            <a:xfrm>
              <a:off x="3934650" y="3797325"/>
              <a:ext cx="148450" cy="85925"/>
            </a:xfrm>
            <a:custGeom>
              <a:avLst/>
              <a:gdLst/>
              <a:ahLst/>
              <a:cxnLst/>
              <a:rect l="l" t="t" r="r" b="b"/>
              <a:pathLst>
                <a:path w="5938" h="3437" extrusionOk="0">
                  <a:moveTo>
                    <a:pt x="5738" y="1"/>
                  </a:moveTo>
                  <a:lnTo>
                    <a:pt x="0" y="3336"/>
                  </a:lnTo>
                  <a:lnTo>
                    <a:pt x="201" y="3436"/>
                  </a:lnTo>
                  <a:lnTo>
                    <a:pt x="5938" y="101"/>
                  </a:lnTo>
                  <a:lnTo>
                    <a:pt x="57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3472;p28"/>
            <p:cNvSpPr/>
            <p:nvPr/>
          </p:nvSpPr>
          <p:spPr>
            <a:xfrm>
              <a:off x="4030550" y="3852375"/>
              <a:ext cx="148475" cy="85900"/>
            </a:xfrm>
            <a:custGeom>
              <a:avLst/>
              <a:gdLst/>
              <a:ahLst/>
              <a:cxnLst/>
              <a:rect l="l" t="t" r="r" b="b"/>
              <a:pathLst>
                <a:path w="5939" h="3436" extrusionOk="0">
                  <a:moveTo>
                    <a:pt x="5738" y="0"/>
                  </a:moveTo>
                  <a:lnTo>
                    <a:pt x="0" y="3336"/>
                  </a:lnTo>
                  <a:lnTo>
                    <a:pt x="201" y="3436"/>
                  </a:lnTo>
                  <a:lnTo>
                    <a:pt x="5938" y="134"/>
                  </a:lnTo>
                  <a:lnTo>
                    <a:pt x="57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3473;p28"/>
            <p:cNvSpPr/>
            <p:nvPr/>
          </p:nvSpPr>
          <p:spPr>
            <a:xfrm>
              <a:off x="3662775" y="3050750"/>
              <a:ext cx="1443575" cy="834175"/>
            </a:xfrm>
            <a:custGeom>
              <a:avLst/>
              <a:gdLst/>
              <a:ahLst/>
              <a:cxnLst/>
              <a:rect l="l" t="t" r="r" b="b"/>
              <a:pathLst>
                <a:path w="57743" h="33367" extrusionOk="0">
                  <a:moveTo>
                    <a:pt x="33692" y="1"/>
                  </a:moveTo>
                  <a:cubicBezTo>
                    <a:pt x="33291" y="1"/>
                    <a:pt x="32891" y="92"/>
                    <a:pt x="32591" y="276"/>
                  </a:cubicBezTo>
                  <a:lnTo>
                    <a:pt x="1" y="19189"/>
                  </a:lnTo>
                  <a:lnTo>
                    <a:pt x="24552" y="33366"/>
                  </a:lnTo>
                  <a:lnTo>
                    <a:pt x="57142" y="14453"/>
                  </a:lnTo>
                  <a:cubicBezTo>
                    <a:pt x="57742" y="14086"/>
                    <a:pt x="57742" y="13519"/>
                    <a:pt x="57142" y="13152"/>
                  </a:cubicBezTo>
                  <a:lnTo>
                    <a:pt x="34792" y="276"/>
                  </a:lnTo>
                  <a:cubicBezTo>
                    <a:pt x="34492" y="92"/>
                    <a:pt x="34092" y="1"/>
                    <a:pt x="3369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3474;p28"/>
            <p:cNvSpPr/>
            <p:nvPr/>
          </p:nvSpPr>
          <p:spPr>
            <a:xfrm>
              <a:off x="2025775" y="1203175"/>
              <a:ext cx="1685400" cy="1942050"/>
            </a:xfrm>
            <a:custGeom>
              <a:avLst/>
              <a:gdLst/>
              <a:ahLst/>
              <a:cxnLst/>
              <a:rect l="l" t="t" r="r" b="b"/>
              <a:pathLst>
                <a:path w="67416" h="77682" extrusionOk="0">
                  <a:moveTo>
                    <a:pt x="53170" y="0"/>
                  </a:moveTo>
                  <a:cubicBezTo>
                    <a:pt x="52797" y="0"/>
                    <a:pt x="52349" y="87"/>
                    <a:pt x="51871" y="326"/>
                  </a:cubicBezTo>
                  <a:cubicBezTo>
                    <a:pt x="51805" y="359"/>
                    <a:pt x="51771" y="359"/>
                    <a:pt x="51738" y="393"/>
                  </a:cubicBezTo>
                  <a:lnTo>
                    <a:pt x="1235" y="30114"/>
                  </a:lnTo>
                  <a:cubicBezTo>
                    <a:pt x="401" y="30614"/>
                    <a:pt x="1" y="31615"/>
                    <a:pt x="301" y="32549"/>
                  </a:cubicBezTo>
                  <a:lnTo>
                    <a:pt x="14044" y="77148"/>
                  </a:lnTo>
                  <a:cubicBezTo>
                    <a:pt x="14144" y="77481"/>
                    <a:pt x="14445" y="77681"/>
                    <a:pt x="14811" y="77681"/>
                  </a:cubicBezTo>
                  <a:lnTo>
                    <a:pt x="15278" y="77648"/>
                  </a:lnTo>
                  <a:lnTo>
                    <a:pt x="67416" y="46392"/>
                  </a:lnTo>
                  <a:lnTo>
                    <a:pt x="53506" y="1227"/>
                  </a:lnTo>
                  <a:lnTo>
                    <a:pt x="54073" y="226"/>
                  </a:lnTo>
                  <a:cubicBezTo>
                    <a:pt x="53899" y="104"/>
                    <a:pt x="53579" y="0"/>
                    <a:pt x="531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3475;p28"/>
            <p:cNvSpPr/>
            <p:nvPr/>
          </p:nvSpPr>
          <p:spPr>
            <a:xfrm>
              <a:off x="2053300" y="1204525"/>
              <a:ext cx="1685400" cy="1939850"/>
            </a:xfrm>
            <a:custGeom>
              <a:avLst/>
              <a:gdLst/>
              <a:ahLst/>
              <a:cxnLst/>
              <a:rect l="l" t="t" r="r" b="b"/>
              <a:pathLst>
                <a:path w="67416" h="77594" extrusionOk="0">
                  <a:moveTo>
                    <a:pt x="52408" y="1"/>
                  </a:moveTo>
                  <a:cubicBezTo>
                    <a:pt x="52237" y="1"/>
                    <a:pt x="52064" y="44"/>
                    <a:pt x="51904" y="138"/>
                  </a:cubicBezTo>
                  <a:lnTo>
                    <a:pt x="1335" y="29926"/>
                  </a:lnTo>
                  <a:cubicBezTo>
                    <a:pt x="434" y="30460"/>
                    <a:pt x="1" y="31528"/>
                    <a:pt x="334" y="32528"/>
                  </a:cubicBezTo>
                  <a:lnTo>
                    <a:pt x="14177" y="77594"/>
                  </a:lnTo>
                  <a:lnTo>
                    <a:pt x="67415" y="46271"/>
                  </a:lnTo>
                  <a:lnTo>
                    <a:pt x="53405" y="739"/>
                  </a:lnTo>
                  <a:cubicBezTo>
                    <a:pt x="53262" y="284"/>
                    <a:pt x="52843" y="1"/>
                    <a:pt x="524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3476;p28"/>
            <p:cNvSpPr/>
            <p:nvPr/>
          </p:nvSpPr>
          <p:spPr>
            <a:xfrm>
              <a:off x="2407725" y="2399650"/>
              <a:ext cx="2192425" cy="1260825"/>
            </a:xfrm>
            <a:custGeom>
              <a:avLst/>
              <a:gdLst/>
              <a:ahLst/>
              <a:cxnLst/>
              <a:rect l="l" t="t" r="r" b="b"/>
              <a:pathLst>
                <a:path w="87697" h="50433" extrusionOk="0">
                  <a:moveTo>
                    <a:pt x="53238" y="1"/>
                  </a:moveTo>
                  <a:lnTo>
                    <a:pt x="0" y="29789"/>
                  </a:lnTo>
                  <a:lnTo>
                    <a:pt x="0" y="30456"/>
                  </a:lnTo>
                  <a:cubicBezTo>
                    <a:pt x="0" y="30990"/>
                    <a:pt x="301" y="31523"/>
                    <a:pt x="801" y="31790"/>
                  </a:cubicBezTo>
                  <a:lnTo>
                    <a:pt x="32390" y="49937"/>
                  </a:lnTo>
                  <a:cubicBezTo>
                    <a:pt x="32967" y="50266"/>
                    <a:pt x="33609" y="50433"/>
                    <a:pt x="34251" y="50433"/>
                  </a:cubicBezTo>
                  <a:cubicBezTo>
                    <a:pt x="34910" y="50433"/>
                    <a:pt x="35569" y="50258"/>
                    <a:pt x="36160" y="49903"/>
                  </a:cubicBezTo>
                  <a:lnTo>
                    <a:pt x="86195" y="20849"/>
                  </a:lnTo>
                  <a:cubicBezTo>
                    <a:pt x="86262" y="20816"/>
                    <a:pt x="86262" y="20782"/>
                    <a:pt x="86329" y="20749"/>
                  </a:cubicBezTo>
                  <a:cubicBezTo>
                    <a:pt x="86362" y="20716"/>
                    <a:pt x="86395" y="20716"/>
                    <a:pt x="86429" y="20682"/>
                  </a:cubicBezTo>
                  <a:cubicBezTo>
                    <a:pt x="86429" y="20682"/>
                    <a:pt x="86429" y="20649"/>
                    <a:pt x="86429" y="20649"/>
                  </a:cubicBezTo>
                  <a:cubicBezTo>
                    <a:pt x="87696" y="19615"/>
                    <a:pt x="87029" y="17914"/>
                    <a:pt x="86295" y="17480"/>
                  </a:cubicBezTo>
                  <a:lnTo>
                    <a:pt x="85161" y="18381"/>
                  </a:lnTo>
                  <a:lnTo>
                    <a:pt x="532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3477;p28"/>
            <p:cNvSpPr/>
            <p:nvPr/>
          </p:nvSpPr>
          <p:spPr>
            <a:xfrm>
              <a:off x="2150050" y="1338900"/>
              <a:ext cx="1486900" cy="1658725"/>
            </a:xfrm>
            <a:custGeom>
              <a:avLst/>
              <a:gdLst/>
              <a:ahLst/>
              <a:cxnLst/>
              <a:rect l="l" t="t" r="r" b="b"/>
              <a:pathLst>
                <a:path w="59476" h="66349" extrusionOk="0">
                  <a:moveTo>
                    <a:pt x="46667" y="1"/>
                  </a:moveTo>
                  <a:lnTo>
                    <a:pt x="0" y="27454"/>
                  </a:lnTo>
                  <a:lnTo>
                    <a:pt x="12776" y="66348"/>
                  </a:lnTo>
                  <a:lnTo>
                    <a:pt x="59476" y="38862"/>
                  </a:lnTo>
                  <a:lnTo>
                    <a:pt x="466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3478;p28"/>
            <p:cNvSpPr/>
            <p:nvPr/>
          </p:nvSpPr>
          <p:spPr>
            <a:xfrm>
              <a:off x="3010650" y="1338900"/>
              <a:ext cx="626300" cy="1152525"/>
            </a:xfrm>
            <a:custGeom>
              <a:avLst/>
              <a:gdLst/>
              <a:ahLst/>
              <a:cxnLst/>
              <a:rect l="l" t="t" r="r" b="b"/>
              <a:pathLst>
                <a:path w="25052" h="46101" extrusionOk="0">
                  <a:moveTo>
                    <a:pt x="12243" y="1"/>
                  </a:moveTo>
                  <a:lnTo>
                    <a:pt x="1" y="7206"/>
                  </a:lnTo>
                  <a:lnTo>
                    <a:pt x="12776" y="46100"/>
                  </a:lnTo>
                  <a:lnTo>
                    <a:pt x="25052" y="38862"/>
                  </a:lnTo>
                  <a:lnTo>
                    <a:pt x="1224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3479;p28"/>
            <p:cNvSpPr/>
            <p:nvPr/>
          </p:nvSpPr>
          <p:spPr>
            <a:xfrm>
              <a:off x="2407725" y="2361300"/>
              <a:ext cx="2173250" cy="1260100"/>
            </a:xfrm>
            <a:custGeom>
              <a:avLst/>
              <a:gdLst/>
              <a:ahLst/>
              <a:cxnLst/>
              <a:rect l="l" t="t" r="r" b="b"/>
              <a:pathLst>
                <a:path w="86930" h="50404" extrusionOk="0">
                  <a:moveTo>
                    <a:pt x="53238" y="0"/>
                  </a:moveTo>
                  <a:lnTo>
                    <a:pt x="0" y="31323"/>
                  </a:lnTo>
                  <a:lnTo>
                    <a:pt x="32390" y="49903"/>
                  </a:lnTo>
                  <a:cubicBezTo>
                    <a:pt x="32974" y="50236"/>
                    <a:pt x="33624" y="50403"/>
                    <a:pt x="34275" y="50403"/>
                  </a:cubicBezTo>
                  <a:cubicBezTo>
                    <a:pt x="34925" y="50403"/>
                    <a:pt x="35576" y="50236"/>
                    <a:pt x="36160" y="49903"/>
                  </a:cubicBezTo>
                  <a:lnTo>
                    <a:pt x="86195" y="20815"/>
                  </a:lnTo>
                  <a:cubicBezTo>
                    <a:pt x="86929" y="20415"/>
                    <a:pt x="86929" y="19348"/>
                    <a:pt x="86195" y="18947"/>
                  </a:cubicBezTo>
                  <a:lnTo>
                    <a:pt x="5323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3480;p28"/>
            <p:cNvSpPr/>
            <p:nvPr/>
          </p:nvSpPr>
          <p:spPr>
            <a:xfrm>
              <a:off x="3447625" y="2971850"/>
              <a:ext cx="646325" cy="366225"/>
            </a:xfrm>
            <a:custGeom>
              <a:avLst/>
              <a:gdLst/>
              <a:ahLst/>
              <a:cxnLst/>
              <a:rect l="l" t="t" r="r" b="b"/>
              <a:pathLst>
                <a:path w="25853" h="14649" extrusionOk="0">
                  <a:moveTo>
                    <a:pt x="16884" y="0"/>
                  </a:moveTo>
                  <a:cubicBezTo>
                    <a:pt x="16185" y="0"/>
                    <a:pt x="15488" y="150"/>
                    <a:pt x="14945" y="463"/>
                  </a:cubicBezTo>
                  <a:lnTo>
                    <a:pt x="1068" y="8502"/>
                  </a:lnTo>
                  <a:cubicBezTo>
                    <a:pt x="1" y="9136"/>
                    <a:pt x="1" y="10137"/>
                    <a:pt x="1102" y="10770"/>
                  </a:cubicBezTo>
                  <a:lnTo>
                    <a:pt x="6972" y="14173"/>
                  </a:lnTo>
                  <a:cubicBezTo>
                    <a:pt x="7523" y="14490"/>
                    <a:pt x="8232" y="14648"/>
                    <a:pt x="8941" y="14648"/>
                  </a:cubicBezTo>
                  <a:cubicBezTo>
                    <a:pt x="9649" y="14648"/>
                    <a:pt x="10358" y="14490"/>
                    <a:pt x="10909" y="14173"/>
                  </a:cubicBezTo>
                  <a:lnTo>
                    <a:pt x="24785" y="6134"/>
                  </a:lnTo>
                  <a:cubicBezTo>
                    <a:pt x="25853" y="5500"/>
                    <a:pt x="25853" y="4499"/>
                    <a:pt x="24752" y="3865"/>
                  </a:cubicBezTo>
                  <a:lnTo>
                    <a:pt x="18881" y="463"/>
                  </a:lnTo>
                  <a:cubicBezTo>
                    <a:pt x="18323" y="159"/>
                    <a:pt x="17603" y="0"/>
                    <a:pt x="16884"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3481;p28"/>
            <p:cNvSpPr/>
            <p:nvPr/>
          </p:nvSpPr>
          <p:spPr>
            <a:xfrm>
              <a:off x="2613700" y="2464700"/>
              <a:ext cx="1573650" cy="912350"/>
            </a:xfrm>
            <a:custGeom>
              <a:avLst/>
              <a:gdLst/>
              <a:ahLst/>
              <a:cxnLst/>
              <a:rect l="l" t="t" r="r" b="b"/>
              <a:pathLst>
                <a:path w="62946" h="36494" extrusionOk="0">
                  <a:moveTo>
                    <a:pt x="43765" y="1"/>
                  </a:moveTo>
                  <a:lnTo>
                    <a:pt x="1" y="25753"/>
                  </a:lnTo>
                  <a:lnTo>
                    <a:pt x="18881" y="36494"/>
                  </a:lnTo>
                  <a:lnTo>
                    <a:pt x="62946" y="10909"/>
                  </a:lnTo>
                  <a:lnTo>
                    <a:pt x="437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3482;p28"/>
            <p:cNvSpPr/>
            <p:nvPr/>
          </p:nvSpPr>
          <p:spPr>
            <a:xfrm>
              <a:off x="4015550" y="2724775"/>
              <a:ext cx="94250" cy="52675"/>
            </a:xfrm>
            <a:custGeom>
              <a:avLst/>
              <a:gdLst/>
              <a:ahLst/>
              <a:cxnLst/>
              <a:rect l="l" t="t" r="r" b="b"/>
              <a:pathLst>
                <a:path w="3770" h="2107" extrusionOk="0">
                  <a:moveTo>
                    <a:pt x="1852" y="1"/>
                  </a:moveTo>
                  <a:cubicBezTo>
                    <a:pt x="1713" y="1"/>
                    <a:pt x="1576" y="25"/>
                    <a:pt x="1468" y="72"/>
                  </a:cubicBezTo>
                  <a:lnTo>
                    <a:pt x="234" y="806"/>
                  </a:lnTo>
                  <a:cubicBezTo>
                    <a:pt x="0" y="939"/>
                    <a:pt x="0" y="1139"/>
                    <a:pt x="234" y="1273"/>
                  </a:cubicBezTo>
                  <a:lnTo>
                    <a:pt x="1468" y="2007"/>
                  </a:lnTo>
                  <a:cubicBezTo>
                    <a:pt x="1585" y="2073"/>
                    <a:pt x="1735" y="2107"/>
                    <a:pt x="1885" y="2107"/>
                  </a:cubicBezTo>
                  <a:cubicBezTo>
                    <a:pt x="2035" y="2107"/>
                    <a:pt x="2185" y="2073"/>
                    <a:pt x="2302" y="2007"/>
                  </a:cubicBezTo>
                  <a:lnTo>
                    <a:pt x="3536" y="1273"/>
                  </a:lnTo>
                  <a:cubicBezTo>
                    <a:pt x="3769" y="1139"/>
                    <a:pt x="3769" y="939"/>
                    <a:pt x="3536" y="806"/>
                  </a:cubicBezTo>
                  <a:lnTo>
                    <a:pt x="2302" y="105"/>
                  </a:lnTo>
                  <a:cubicBezTo>
                    <a:pt x="2177" y="34"/>
                    <a:pt x="2013"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3483;p28"/>
            <p:cNvSpPr/>
            <p:nvPr/>
          </p:nvSpPr>
          <p:spPr>
            <a:xfrm>
              <a:off x="3941325" y="2767425"/>
              <a:ext cx="93425" cy="52550"/>
            </a:xfrm>
            <a:custGeom>
              <a:avLst/>
              <a:gdLst/>
              <a:ahLst/>
              <a:cxnLst/>
              <a:rect l="l" t="t" r="r" b="b"/>
              <a:pathLst>
                <a:path w="3737" h="2102" extrusionOk="0">
                  <a:moveTo>
                    <a:pt x="1885" y="0"/>
                  </a:moveTo>
                  <a:cubicBezTo>
                    <a:pt x="1735" y="0"/>
                    <a:pt x="1585" y="34"/>
                    <a:pt x="1468" y="100"/>
                  </a:cubicBezTo>
                  <a:lnTo>
                    <a:pt x="234" y="834"/>
                  </a:lnTo>
                  <a:cubicBezTo>
                    <a:pt x="0" y="968"/>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68"/>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3484;p28"/>
            <p:cNvSpPr/>
            <p:nvPr/>
          </p:nvSpPr>
          <p:spPr>
            <a:xfrm>
              <a:off x="3867100" y="2810800"/>
              <a:ext cx="93425" cy="52550"/>
            </a:xfrm>
            <a:custGeom>
              <a:avLst/>
              <a:gdLst/>
              <a:ahLst/>
              <a:cxnLst/>
              <a:rect l="l" t="t" r="r" b="b"/>
              <a:pathLst>
                <a:path w="3737" h="2102" extrusionOk="0">
                  <a:moveTo>
                    <a:pt x="1852" y="0"/>
                  </a:moveTo>
                  <a:cubicBezTo>
                    <a:pt x="1702" y="0"/>
                    <a:pt x="1552" y="33"/>
                    <a:pt x="1435" y="100"/>
                  </a:cubicBezTo>
                  <a:lnTo>
                    <a:pt x="234" y="834"/>
                  </a:lnTo>
                  <a:cubicBezTo>
                    <a:pt x="0" y="967"/>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3485;p28"/>
            <p:cNvSpPr/>
            <p:nvPr/>
          </p:nvSpPr>
          <p:spPr>
            <a:xfrm>
              <a:off x="3792875" y="2854150"/>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68"/>
                    <a:pt x="234" y="1302"/>
                  </a:cubicBezTo>
                  <a:lnTo>
                    <a:pt x="1468" y="2002"/>
                  </a:lnTo>
                  <a:cubicBezTo>
                    <a:pt x="1568" y="2069"/>
                    <a:pt x="1719" y="2102"/>
                    <a:pt x="1869" y="2102"/>
                  </a:cubicBezTo>
                  <a:cubicBezTo>
                    <a:pt x="2019" y="2102"/>
                    <a:pt x="2169" y="2069"/>
                    <a:pt x="2269" y="2002"/>
                  </a:cubicBezTo>
                  <a:lnTo>
                    <a:pt x="3503" y="1302"/>
                  </a:lnTo>
                  <a:cubicBezTo>
                    <a:pt x="3737" y="1168"/>
                    <a:pt x="3737"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3486;p28"/>
            <p:cNvSpPr/>
            <p:nvPr/>
          </p:nvSpPr>
          <p:spPr>
            <a:xfrm>
              <a:off x="3717825" y="2897525"/>
              <a:ext cx="94250" cy="52550"/>
            </a:xfrm>
            <a:custGeom>
              <a:avLst/>
              <a:gdLst/>
              <a:ahLst/>
              <a:cxnLst/>
              <a:rect l="l" t="t" r="r" b="b"/>
              <a:pathLst>
                <a:path w="3770" h="2102" extrusionOk="0">
                  <a:moveTo>
                    <a:pt x="1885" y="0"/>
                  </a:moveTo>
                  <a:cubicBezTo>
                    <a:pt x="1735" y="0"/>
                    <a:pt x="1585" y="34"/>
                    <a:pt x="1468" y="100"/>
                  </a:cubicBezTo>
                  <a:lnTo>
                    <a:pt x="234" y="801"/>
                  </a:lnTo>
                  <a:cubicBezTo>
                    <a:pt x="1" y="934"/>
                    <a:pt x="1"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3487;p28"/>
            <p:cNvSpPr/>
            <p:nvPr/>
          </p:nvSpPr>
          <p:spPr>
            <a:xfrm>
              <a:off x="3643600" y="294087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35"/>
                    <a:pt x="234" y="1268"/>
                  </a:cubicBezTo>
                  <a:lnTo>
                    <a:pt x="1468" y="2002"/>
                  </a:lnTo>
                  <a:cubicBezTo>
                    <a:pt x="1585" y="2069"/>
                    <a:pt x="1735" y="2102"/>
                    <a:pt x="1885" y="2102"/>
                  </a:cubicBezTo>
                  <a:cubicBezTo>
                    <a:pt x="2036" y="2102"/>
                    <a:pt x="2186" y="2069"/>
                    <a:pt x="2302" y="2002"/>
                  </a:cubicBezTo>
                  <a:lnTo>
                    <a:pt x="3537" y="1268"/>
                  </a:lnTo>
                  <a:cubicBezTo>
                    <a:pt x="3770" y="1168"/>
                    <a:pt x="3770" y="935"/>
                    <a:pt x="3537" y="801"/>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3488;p28"/>
            <p:cNvSpPr/>
            <p:nvPr/>
          </p:nvSpPr>
          <p:spPr>
            <a:xfrm>
              <a:off x="3569375" y="2984250"/>
              <a:ext cx="93425" cy="52550"/>
            </a:xfrm>
            <a:custGeom>
              <a:avLst/>
              <a:gdLst/>
              <a:ahLst/>
              <a:cxnLst/>
              <a:rect l="l" t="t" r="r" b="b"/>
              <a:pathLst>
                <a:path w="3737" h="2102" extrusionOk="0">
                  <a:moveTo>
                    <a:pt x="1873" y="0"/>
                  </a:moveTo>
                  <a:cubicBezTo>
                    <a:pt x="1719" y="0"/>
                    <a:pt x="1569" y="34"/>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37" y="1268"/>
                  </a:lnTo>
                  <a:cubicBezTo>
                    <a:pt x="3737" y="1134"/>
                    <a:pt x="3737" y="934"/>
                    <a:pt x="3503" y="801"/>
                  </a:cubicBezTo>
                  <a:lnTo>
                    <a:pt x="2303" y="100"/>
                  </a:lnTo>
                  <a:cubicBezTo>
                    <a:pt x="2186" y="34"/>
                    <a:pt x="2027" y="0"/>
                    <a:pt x="1873"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3489;p28"/>
            <p:cNvSpPr/>
            <p:nvPr/>
          </p:nvSpPr>
          <p:spPr>
            <a:xfrm>
              <a:off x="3495175" y="3026775"/>
              <a:ext cx="93425" cy="53400"/>
            </a:xfrm>
            <a:custGeom>
              <a:avLst/>
              <a:gdLst/>
              <a:ahLst/>
              <a:cxnLst/>
              <a:rect l="l" t="t" r="r" b="b"/>
              <a:pathLst>
                <a:path w="3737" h="2136" extrusionOk="0">
                  <a:moveTo>
                    <a:pt x="1852" y="1"/>
                  </a:moveTo>
                  <a:cubicBezTo>
                    <a:pt x="1701" y="1"/>
                    <a:pt x="1551" y="34"/>
                    <a:pt x="1435" y="101"/>
                  </a:cubicBezTo>
                  <a:lnTo>
                    <a:pt x="234" y="834"/>
                  </a:lnTo>
                  <a:cubicBezTo>
                    <a:pt x="0" y="968"/>
                    <a:pt x="0" y="1168"/>
                    <a:pt x="234" y="1301"/>
                  </a:cubicBezTo>
                  <a:lnTo>
                    <a:pt x="1468" y="2035"/>
                  </a:lnTo>
                  <a:cubicBezTo>
                    <a:pt x="1585" y="2102"/>
                    <a:pt x="1735" y="2135"/>
                    <a:pt x="1885" y="2135"/>
                  </a:cubicBezTo>
                  <a:cubicBezTo>
                    <a:pt x="2035" y="2135"/>
                    <a:pt x="2185" y="2102"/>
                    <a:pt x="2302" y="2035"/>
                  </a:cubicBezTo>
                  <a:lnTo>
                    <a:pt x="3503" y="1301"/>
                  </a:lnTo>
                  <a:cubicBezTo>
                    <a:pt x="3736" y="1168"/>
                    <a:pt x="3736" y="968"/>
                    <a:pt x="3503" y="834"/>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3490;p28"/>
            <p:cNvSpPr/>
            <p:nvPr/>
          </p:nvSpPr>
          <p:spPr>
            <a:xfrm>
              <a:off x="3420950" y="3070150"/>
              <a:ext cx="93425" cy="52550"/>
            </a:xfrm>
            <a:custGeom>
              <a:avLst/>
              <a:gdLst/>
              <a:ahLst/>
              <a:cxnLst/>
              <a:rect l="l" t="t" r="r" b="b"/>
              <a:pathLst>
                <a:path w="3737" h="2102" extrusionOk="0">
                  <a:moveTo>
                    <a:pt x="1852" y="0"/>
                  </a:moveTo>
                  <a:cubicBezTo>
                    <a:pt x="1702" y="0"/>
                    <a:pt x="1552" y="33"/>
                    <a:pt x="1435" y="100"/>
                  </a:cubicBezTo>
                  <a:lnTo>
                    <a:pt x="201" y="834"/>
                  </a:lnTo>
                  <a:cubicBezTo>
                    <a:pt x="0" y="967"/>
                    <a:pt x="0" y="1168"/>
                    <a:pt x="234" y="1301"/>
                  </a:cubicBezTo>
                  <a:lnTo>
                    <a:pt x="1468" y="2002"/>
                  </a:lnTo>
                  <a:cubicBezTo>
                    <a:pt x="1568" y="2068"/>
                    <a:pt x="1710" y="2102"/>
                    <a:pt x="1856" y="2102"/>
                  </a:cubicBezTo>
                  <a:cubicBezTo>
                    <a:pt x="2002" y="2102"/>
                    <a:pt x="2152" y="2068"/>
                    <a:pt x="2269" y="2002"/>
                  </a:cubicBezTo>
                  <a:lnTo>
                    <a:pt x="3503" y="1301"/>
                  </a:lnTo>
                  <a:cubicBezTo>
                    <a:pt x="3736" y="1168"/>
                    <a:pt x="3736"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3491;p28"/>
            <p:cNvSpPr/>
            <p:nvPr/>
          </p:nvSpPr>
          <p:spPr>
            <a:xfrm>
              <a:off x="3345900" y="3113500"/>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3492;p28"/>
            <p:cNvSpPr/>
            <p:nvPr/>
          </p:nvSpPr>
          <p:spPr>
            <a:xfrm>
              <a:off x="3271675" y="3156875"/>
              <a:ext cx="93425" cy="52550"/>
            </a:xfrm>
            <a:custGeom>
              <a:avLst/>
              <a:gdLst/>
              <a:ahLst/>
              <a:cxnLst/>
              <a:rect l="l" t="t" r="r" b="b"/>
              <a:pathLst>
                <a:path w="3737"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3493;p28"/>
            <p:cNvSpPr/>
            <p:nvPr/>
          </p:nvSpPr>
          <p:spPr>
            <a:xfrm>
              <a:off x="3197450" y="3200225"/>
              <a:ext cx="93425" cy="52575"/>
            </a:xfrm>
            <a:custGeom>
              <a:avLst/>
              <a:gdLst/>
              <a:ahLst/>
              <a:cxnLst/>
              <a:rect l="l" t="t" r="r" b="b"/>
              <a:pathLst>
                <a:path w="3737" h="2103" extrusionOk="0">
                  <a:moveTo>
                    <a:pt x="1856" y="1"/>
                  </a:moveTo>
                  <a:cubicBezTo>
                    <a:pt x="1710" y="1"/>
                    <a:pt x="1568" y="34"/>
                    <a:pt x="1468"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35"/>
                    <a:pt x="3503" y="801"/>
                  </a:cubicBezTo>
                  <a:lnTo>
                    <a:pt x="2269" y="101"/>
                  </a:lnTo>
                  <a:cubicBezTo>
                    <a:pt x="2152" y="34"/>
                    <a:pt x="2002" y="1"/>
                    <a:pt x="185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3494;p28"/>
            <p:cNvSpPr/>
            <p:nvPr/>
          </p:nvSpPr>
          <p:spPr>
            <a:xfrm>
              <a:off x="3123225" y="3243600"/>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35"/>
                    <a:pt x="234" y="1268"/>
                  </a:cubicBezTo>
                  <a:lnTo>
                    <a:pt x="1469" y="2002"/>
                  </a:lnTo>
                  <a:cubicBezTo>
                    <a:pt x="1585" y="2069"/>
                    <a:pt x="1735" y="2102"/>
                    <a:pt x="1886" y="2102"/>
                  </a:cubicBezTo>
                  <a:cubicBezTo>
                    <a:pt x="2036" y="2102"/>
                    <a:pt x="2186" y="2069"/>
                    <a:pt x="2303" y="2002"/>
                  </a:cubicBezTo>
                  <a:lnTo>
                    <a:pt x="3503" y="1268"/>
                  </a:lnTo>
                  <a:cubicBezTo>
                    <a:pt x="3737" y="1135"/>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3495;p28"/>
            <p:cNvSpPr/>
            <p:nvPr/>
          </p:nvSpPr>
          <p:spPr>
            <a:xfrm>
              <a:off x="3048175" y="3286850"/>
              <a:ext cx="94275" cy="52675"/>
            </a:xfrm>
            <a:custGeom>
              <a:avLst/>
              <a:gdLst/>
              <a:ahLst/>
              <a:cxnLst/>
              <a:rect l="l" t="t" r="r" b="b"/>
              <a:pathLst>
                <a:path w="3771" h="2107" extrusionOk="0">
                  <a:moveTo>
                    <a:pt x="1853" y="0"/>
                  </a:moveTo>
                  <a:cubicBezTo>
                    <a:pt x="1714" y="0"/>
                    <a:pt x="1577" y="25"/>
                    <a:pt x="1468" y="72"/>
                  </a:cubicBezTo>
                  <a:lnTo>
                    <a:pt x="234" y="806"/>
                  </a:lnTo>
                  <a:cubicBezTo>
                    <a:pt x="1" y="939"/>
                    <a:pt x="34" y="1139"/>
                    <a:pt x="234" y="1273"/>
                  </a:cubicBezTo>
                  <a:lnTo>
                    <a:pt x="1468" y="2006"/>
                  </a:lnTo>
                  <a:cubicBezTo>
                    <a:pt x="1585" y="2073"/>
                    <a:pt x="1735" y="2106"/>
                    <a:pt x="1885" y="2106"/>
                  </a:cubicBezTo>
                  <a:cubicBezTo>
                    <a:pt x="2036" y="2106"/>
                    <a:pt x="2186" y="2073"/>
                    <a:pt x="2302" y="2006"/>
                  </a:cubicBezTo>
                  <a:lnTo>
                    <a:pt x="3537" y="1273"/>
                  </a:lnTo>
                  <a:cubicBezTo>
                    <a:pt x="3770" y="1139"/>
                    <a:pt x="3770" y="939"/>
                    <a:pt x="3537" y="806"/>
                  </a:cubicBezTo>
                  <a:lnTo>
                    <a:pt x="2302" y="105"/>
                  </a:lnTo>
                  <a:cubicBezTo>
                    <a:pt x="2177" y="34"/>
                    <a:pt x="2014" y="0"/>
                    <a:pt x="1853"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3496;p28"/>
            <p:cNvSpPr/>
            <p:nvPr/>
          </p:nvSpPr>
          <p:spPr>
            <a:xfrm>
              <a:off x="3943825" y="2683200"/>
              <a:ext cx="94250" cy="52550"/>
            </a:xfrm>
            <a:custGeom>
              <a:avLst/>
              <a:gdLst/>
              <a:ahLst/>
              <a:cxnLst/>
              <a:rect l="l" t="t" r="r" b="b"/>
              <a:pathLst>
                <a:path w="3770" h="2102" extrusionOk="0">
                  <a:moveTo>
                    <a:pt x="1885" y="0"/>
                  </a:moveTo>
                  <a:cubicBezTo>
                    <a:pt x="1735" y="0"/>
                    <a:pt x="1585" y="34"/>
                    <a:pt x="1468" y="100"/>
                  </a:cubicBezTo>
                  <a:lnTo>
                    <a:pt x="234" y="801"/>
                  </a:lnTo>
                  <a:cubicBezTo>
                    <a:pt x="0" y="934"/>
                    <a:pt x="34" y="1168"/>
                    <a:pt x="267"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3497;p28"/>
            <p:cNvSpPr/>
            <p:nvPr/>
          </p:nvSpPr>
          <p:spPr>
            <a:xfrm>
              <a:off x="3869600" y="2726550"/>
              <a:ext cx="94250" cy="52575"/>
            </a:xfrm>
            <a:custGeom>
              <a:avLst/>
              <a:gdLst/>
              <a:ahLst/>
              <a:cxnLst/>
              <a:rect l="l" t="t" r="r" b="b"/>
              <a:pathLst>
                <a:path w="3770"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3498;p28"/>
            <p:cNvSpPr/>
            <p:nvPr/>
          </p:nvSpPr>
          <p:spPr>
            <a:xfrm>
              <a:off x="3795375" y="2769925"/>
              <a:ext cx="93425" cy="52550"/>
            </a:xfrm>
            <a:custGeom>
              <a:avLst/>
              <a:gdLst/>
              <a:ahLst/>
              <a:cxnLst/>
              <a:rect l="l" t="t" r="r" b="b"/>
              <a:pathLst>
                <a:path w="3737" h="2102" extrusionOk="0">
                  <a:moveTo>
                    <a:pt x="1885" y="0"/>
                  </a:moveTo>
                  <a:cubicBezTo>
                    <a:pt x="1735" y="0"/>
                    <a:pt x="1585" y="34"/>
                    <a:pt x="1468" y="101"/>
                  </a:cubicBezTo>
                  <a:lnTo>
                    <a:pt x="234" y="801"/>
                  </a:lnTo>
                  <a:cubicBezTo>
                    <a:pt x="1" y="934"/>
                    <a:pt x="1" y="1168"/>
                    <a:pt x="234" y="1301"/>
                  </a:cubicBezTo>
                  <a:lnTo>
                    <a:pt x="1468" y="2002"/>
                  </a:lnTo>
                  <a:cubicBezTo>
                    <a:pt x="1585" y="2069"/>
                    <a:pt x="1735" y="2102"/>
                    <a:pt x="1885" y="2102"/>
                  </a:cubicBezTo>
                  <a:cubicBezTo>
                    <a:pt x="2036" y="2102"/>
                    <a:pt x="2186" y="2069"/>
                    <a:pt x="2302" y="2002"/>
                  </a:cubicBezTo>
                  <a:lnTo>
                    <a:pt x="3537" y="1301"/>
                  </a:lnTo>
                  <a:cubicBezTo>
                    <a:pt x="3737" y="1168"/>
                    <a:pt x="3737" y="934"/>
                    <a:pt x="3537" y="801"/>
                  </a:cubicBezTo>
                  <a:lnTo>
                    <a:pt x="2302" y="101"/>
                  </a:lnTo>
                  <a:cubicBezTo>
                    <a:pt x="2186" y="34"/>
                    <a:pt x="2036"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3499;p28"/>
            <p:cNvSpPr/>
            <p:nvPr/>
          </p:nvSpPr>
          <p:spPr>
            <a:xfrm>
              <a:off x="3721150" y="2813300"/>
              <a:ext cx="93425" cy="52550"/>
            </a:xfrm>
            <a:custGeom>
              <a:avLst/>
              <a:gdLst/>
              <a:ahLst/>
              <a:cxnLst/>
              <a:rect l="l" t="t" r="r" b="b"/>
              <a:pathLst>
                <a:path w="3737" h="2102" extrusionOk="0">
                  <a:moveTo>
                    <a:pt x="1856" y="0"/>
                  </a:moveTo>
                  <a:cubicBezTo>
                    <a:pt x="1711" y="0"/>
                    <a:pt x="1569" y="33"/>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03" y="1268"/>
                  </a:lnTo>
                  <a:cubicBezTo>
                    <a:pt x="3737" y="1134"/>
                    <a:pt x="3737" y="934"/>
                    <a:pt x="3503" y="801"/>
                  </a:cubicBezTo>
                  <a:lnTo>
                    <a:pt x="2269" y="100"/>
                  </a:lnTo>
                  <a:cubicBezTo>
                    <a:pt x="2153" y="33"/>
                    <a:pt x="2002" y="0"/>
                    <a:pt x="185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3500;p28"/>
            <p:cNvSpPr/>
            <p:nvPr/>
          </p:nvSpPr>
          <p:spPr>
            <a:xfrm>
              <a:off x="3646950" y="2855825"/>
              <a:ext cx="93425" cy="52775"/>
            </a:xfrm>
            <a:custGeom>
              <a:avLst/>
              <a:gdLst/>
              <a:ahLst/>
              <a:cxnLst/>
              <a:rect l="l" t="t" r="r" b="b"/>
              <a:pathLst>
                <a:path w="3737" h="2111" extrusionOk="0">
                  <a:moveTo>
                    <a:pt x="1852" y="0"/>
                  </a:moveTo>
                  <a:cubicBezTo>
                    <a:pt x="1701" y="0"/>
                    <a:pt x="1551" y="34"/>
                    <a:pt x="1435" y="100"/>
                  </a:cubicBezTo>
                  <a:lnTo>
                    <a:pt x="234" y="834"/>
                  </a:lnTo>
                  <a:cubicBezTo>
                    <a:pt x="0" y="968"/>
                    <a:pt x="0" y="1168"/>
                    <a:pt x="234" y="1301"/>
                  </a:cubicBezTo>
                  <a:lnTo>
                    <a:pt x="1468" y="2035"/>
                  </a:lnTo>
                  <a:cubicBezTo>
                    <a:pt x="1568" y="2085"/>
                    <a:pt x="1718" y="2110"/>
                    <a:pt x="1868" y="2110"/>
                  </a:cubicBezTo>
                  <a:cubicBezTo>
                    <a:pt x="2018" y="2110"/>
                    <a:pt x="2168" y="2085"/>
                    <a:pt x="2268" y="2035"/>
                  </a:cubicBezTo>
                  <a:lnTo>
                    <a:pt x="3503" y="1301"/>
                  </a:lnTo>
                  <a:cubicBezTo>
                    <a:pt x="3736" y="1168"/>
                    <a:pt x="3736" y="968"/>
                    <a:pt x="3503" y="834"/>
                  </a:cubicBezTo>
                  <a:lnTo>
                    <a:pt x="2268"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3501;p28"/>
            <p:cNvSpPr/>
            <p:nvPr/>
          </p:nvSpPr>
          <p:spPr>
            <a:xfrm>
              <a:off x="3571900" y="2899175"/>
              <a:ext cx="94250" cy="52575"/>
            </a:xfrm>
            <a:custGeom>
              <a:avLst/>
              <a:gdLst/>
              <a:ahLst/>
              <a:cxnLst/>
              <a:rect l="l" t="t" r="r" b="b"/>
              <a:pathLst>
                <a:path w="3770" h="2103" extrusionOk="0">
                  <a:moveTo>
                    <a:pt x="1885" y="1"/>
                  </a:moveTo>
                  <a:cubicBezTo>
                    <a:pt x="1735" y="1"/>
                    <a:pt x="1585" y="34"/>
                    <a:pt x="1468" y="101"/>
                  </a:cubicBezTo>
                  <a:lnTo>
                    <a:pt x="234" y="835"/>
                  </a:lnTo>
                  <a:cubicBezTo>
                    <a:pt x="0" y="968"/>
                    <a:pt x="33" y="1168"/>
                    <a:pt x="234" y="1302"/>
                  </a:cubicBezTo>
                  <a:lnTo>
                    <a:pt x="1468" y="2002"/>
                  </a:lnTo>
                  <a:cubicBezTo>
                    <a:pt x="1585" y="2069"/>
                    <a:pt x="1735" y="2102"/>
                    <a:pt x="1885" y="2102"/>
                  </a:cubicBezTo>
                  <a:cubicBezTo>
                    <a:pt x="2035" y="2102"/>
                    <a:pt x="2185" y="2069"/>
                    <a:pt x="2302" y="2002"/>
                  </a:cubicBezTo>
                  <a:lnTo>
                    <a:pt x="3536" y="1302"/>
                  </a:lnTo>
                  <a:cubicBezTo>
                    <a:pt x="3769" y="1168"/>
                    <a:pt x="3769" y="968"/>
                    <a:pt x="3536" y="835"/>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3502;p28"/>
            <p:cNvSpPr/>
            <p:nvPr/>
          </p:nvSpPr>
          <p:spPr>
            <a:xfrm>
              <a:off x="3497675" y="2942550"/>
              <a:ext cx="94250" cy="52550"/>
            </a:xfrm>
            <a:custGeom>
              <a:avLst/>
              <a:gdLst/>
              <a:ahLst/>
              <a:cxnLst/>
              <a:rect l="l" t="t" r="r" b="b"/>
              <a:pathLst>
                <a:path w="3770" h="2102" extrusionOk="0">
                  <a:moveTo>
                    <a:pt x="1885" y="0"/>
                  </a:moveTo>
                  <a:cubicBezTo>
                    <a:pt x="1735" y="0"/>
                    <a:pt x="1585" y="34"/>
                    <a:pt x="1468" y="101"/>
                  </a:cubicBezTo>
                  <a:lnTo>
                    <a:pt x="234" y="801"/>
                  </a:lnTo>
                  <a:cubicBezTo>
                    <a:pt x="0" y="934"/>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3503;p28"/>
            <p:cNvSpPr/>
            <p:nvPr/>
          </p:nvSpPr>
          <p:spPr>
            <a:xfrm>
              <a:off x="3423450" y="298592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68"/>
                    <a:pt x="234" y="1301"/>
                  </a:cubicBezTo>
                  <a:lnTo>
                    <a:pt x="1468" y="2001"/>
                  </a:lnTo>
                  <a:cubicBezTo>
                    <a:pt x="1585" y="2068"/>
                    <a:pt x="1735" y="2102"/>
                    <a:pt x="1885" y="2102"/>
                  </a:cubicBezTo>
                  <a:cubicBezTo>
                    <a:pt x="2035" y="2102"/>
                    <a:pt x="2185" y="2068"/>
                    <a:pt x="2302" y="2001"/>
                  </a:cubicBezTo>
                  <a:lnTo>
                    <a:pt x="3536" y="1301"/>
                  </a:lnTo>
                  <a:cubicBezTo>
                    <a:pt x="3736" y="1168"/>
                    <a:pt x="3736" y="934"/>
                    <a:pt x="3503" y="801"/>
                  </a:cubicBezTo>
                  <a:lnTo>
                    <a:pt x="2269" y="100"/>
                  </a:lnTo>
                  <a:cubicBezTo>
                    <a:pt x="2169" y="33"/>
                    <a:pt x="2019" y="0"/>
                    <a:pt x="18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3504;p28"/>
            <p:cNvSpPr/>
            <p:nvPr/>
          </p:nvSpPr>
          <p:spPr>
            <a:xfrm>
              <a:off x="3349225" y="3029275"/>
              <a:ext cx="93425" cy="52575"/>
            </a:xfrm>
            <a:custGeom>
              <a:avLst/>
              <a:gdLst/>
              <a:ahLst/>
              <a:cxnLst/>
              <a:rect l="l" t="t" r="r" b="b"/>
              <a:pathLst>
                <a:path w="3737" h="2103" extrusionOk="0">
                  <a:moveTo>
                    <a:pt x="1852" y="1"/>
                  </a:moveTo>
                  <a:cubicBezTo>
                    <a:pt x="1702" y="1"/>
                    <a:pt x="1552" y="34"/>
                    <a:pt x="1435"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03" y="1302"/>
                  </a:lnTo>
                  <a:cubicBezTo>
                    <a:pt x="3737" y="1168"/>
                    <a:pt x="3737"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3505;p28"/>
            <p:cNvSpPr/>
            <p:nvPr/>
          </p:nvSpPr>
          <p:spPr>
            <a:xfrm>
              <a:off x="3275000" y="3072650"/>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34"/>
                    <a:pt x="234" y="1268"/>
                  </a:cubicBezTo>
                  <a:lnTo>
                    <a:pt x="1469" y="2002"/>
                  </a:lnTo>
                  <a:cubicBezTo>
                    <a:pt x="1569" y="2068"/>
                    <a:pt x="1719" y="2102"/>
                    <a:pt x="1869" y="2102"/>
                  </a:cubicBezTo>
                  <a:cubicBezTo>
                    <a:pt x="2019" y="2102"/>
                    <a:pt x="2169" y="2068"/>
                    <a:pt x="2269" y="2002"/>
                  </a:cubicBezTo>
                  <a:lnTo>
                    <a:pt x="3503" y="1268"/>
                  </a:lnTo>
                  <a:cubicBezTo>
                    <a:pt x="3737" y="1134"/>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3506;p28"/>
            <p:cNvSpPr/>
            <p:nvPr/>
          </p:nvSpPr>
          <p:spPr>
            <a:xfrm>
              <a:off x="3199950" y="3115800"/>
              <a:ext cx="94275" cy="52775"/>
            </a:xfrm>
            <a:custGeom>
              <a:avLst/>
              <a:gdLst/>
              <a:ahLst/>
              <a:cxnLst/>
              <a:rect l="l" t="t" r="r" b="b"/>
              <a:pathLst>
                <a:path w="3771" h="2111" extrusionOk="0">
                  <a:moveTo>
                    <a:pt x="1885" y="0"/>
                  </a:moveTo>
                  <a:cubicBezTo>
                    <a:pt x="1735" y="0"/>
                    <a:pt x="1585" y="25"/>
                    <a:pt x="1468" y="75"/>
                  </a:cubicBezTo>
                  <a:lnTo>
                    <a:pt x="234" y="809"/>
                  </a:lnTo>
                  <a:cubicBezTo>
                    <a:pt x="1" y="943"/>
                    <a:pt x="1" y="1143"/>
                    <a:pt x="234" y="1276"/>
                  </a:cubicBezTo>
                  <a:lnTo>
                    <a:pt x="1468" y="2010"/>
                  </a:lnTo>
                  <a:cubicBezTo>
                    <a:pt x="1585" y="2077"/>
                    <a:pt x="1735" y="2110"/>
                    <a:pt x="1885" y="2110"/>
                  </a:cubicBezTo>
                  <a:cubicBezTo>
                    <a:pt x="2036" y="2110"/>
                    <a:pt x="2186" y="2077"/>
                    <a:pt x="2302" y="2010"/>
                  </a:cubicBezTo>
                  <a:lnTo>
                    <a:pt x="3537" y="1276"/>
                  </a:lnTo>
                  <a:cubicBezTo>
                    <a:pt x="3770" y="1143"/>
                    <a:pt x="3770" y="943"/>
                    <a:pt x="3537" y="809"/>
                  </a:cubicBezTo>
                  <a:lnTo>
                    <a:pt x="2302" y="75"/>
                  </a:lnTo>
                  <a:cubicBezTo>
                    <a:pt x="2186" y="25"/>
                    <a:pt x="2036"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3507;p28"/>
            <p:cNvSpPr/>
            <p:nvPr/>
          </p:nvSpPr>
          <p:spPr>
            <a:xfrm>
              <a:off x="3125725" y="3158525"/>
              <a:ext cx="94275" cy="52575"/>
            </a:xfrm>
            <a:custGeom>
              <a:avLst/>
              <a:gdLst/>
              <a:ahLst/>
              <a:cxnLst/>
              <a:rect l="l" t="t" r="r" b="b"/>
              <a:pathLst>
                <a:path w="3771" h="2103" extrusionOk="0">
                  <a:moveTo>
                    <a:pt x="1886" y="1"/>
                  </a:moveTo>
                  <a:cubicBezTo>
                    <a:pt x="1736" y="1"/>
                    <a:pt x="1585" y="34"/>
                    <a:pt x="1469" y="101"/>
                  </a:cubicBezTo>
                  <a:lnTo>
                    <a:pt x="234" y="835"/>
                  </a:lnTo>
                  <a:cubicBezTo>
                    <a:pt x="1" y="968"/>
                    <a:pt x="1" y="1168"/>
                    <a:pt x="234" y="1302"/>
                  </a:cubicBezTo>
                  <a:lnTo>
                    <a:pt x="1469" y="2002"/>
                  </a:lnTo>
                  <a:cubicBezTo>
                    <a:pt x="1585" y="2069"/>
                    <a:pt x="1736" y="2102"/>
                    <a:pt x="1886" y="2102"/>
                  </a:cubicBezTo>
                  <a:cubicBezTo>
                    <a:pt x="2036" y="2102"/>
                    <a:pt x="2186" y="2069"/>
                    <a:pt x="2303" y="2002"/>
                  </a:cubicBezTo>
                  <a:lnTo>
                    <a:pt x="3537" y="1302"/>
                  </a:lnTo>
                  <a:cubicBezTo>
                    <a:pt x="3770" y="1168"/>
                    <a:pt x="3737" y="968"/>
                    <a:pt x="3537" y="835"/>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3508;p28"/>
            <p:cNvSpPr/>
            <p:nvPr/>
          </p:nvSpPr>
          <p:spPr>
            <a:xfrm>
              <a:off x="3051525" y="3201900"/>
              <a:ext cx="93425" cy="52575"/>
            </a:xfrm>
            <a:custGeom>
              <a:avLst/>
              <a:gdLst/>
              <a:ahLst/>
              <a:cxnLst/>
              <a:rect l="l" t="t" r="r" b="b"/>
              <a:pathLst>
                <a:path w="3737" h="2103" extrusionOk="0">
                  <a:moveTo>
                    <a:pt x="1868" y="1"/>
                  </a:moveTo>
                  <a:cubicBezTo>
                    <a:pt x="1718" y="1"/>
                    <a:pt x="1568" y="34"/>
                    <a:pt x="1468" y="101"/>
                  </a:cubicBezTo>
                  <a:lnTo>
                    <a:pt x="234" y="834"/>
                  </a:lnTo>
                  <a:cubicBezTo>
                    <a:pt x="0" y="935"/>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35"/>
                    <a:pt x="3503" y="834"/>
                  </a:cubicBezTo>
                  <a:lnTo>
                    <a:pt x="2268" y="101"/>
                  </a:lnTo>
                  <a:cubicBezTo>
                    <a:pt x="2168" y="34"/>
                    <a:pt x="2018"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3509;p28"/>
            <p:cNvSpPr/>
            <p:nvPr/>
          </p:nvSpPr>
          <p:spPr>
            <a:xfrm>
              <a:off x="2977300" y="3245275"/>
              <a:ext cx="93425" cy="52550"/>
            </a:xfrm>
            <a:custGeom>
              <a:avLst/>
              <a:gdLst/>
              <a:ahLst/>
              <a:cxnLst/>
              <a:rect l="l" t="t" r="r" b="b"/>
              <a:pathLst>
                <a:path w="3737" h="2102" extrusionOk="0">
                  <a:moveTo>
                    <a:pt x="1852" y="0"/>
                  </a:moveTo>
                  <a:cubicBezTo>
                    <a:pt x="1702" y="0"/>
                    <a:pt x="1551" y="33"/>
                    <a:pt x="1435"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3510;p28"/>
            <p:cNvSpPr/>
            <p:nvPr/>
          </p:nvSpPr>
          <p:spPr>
            <a:xfrm>
              <a:off x="3872925" y="2642325"/>
              <a:ext cx="93425" cy="52575"/>
            </a:xfrm>
            <a:custGeom>
              <a:avLst/>
              <a:gdLst/>
              <a:ahLst/>
              <a:cxnLst/>
              <a:rect l="l" t="t" r="r" b="b"/>
              <a:pathLst>
                <a:path w="3737" h="2103" extrusionOk="0">
                  <a:moveTo>
                    <a:pt x="1856" y="1"/>
                  </a:moveTo>
                  <a:cubicBezTo>
                    <a:pt x="1711" y="1"/>
                    <a:pt x="1569" y="34"/>
                    <a:pt x="1469" y="101"/>
                  </a:cubicBezTo>
                  <a:lnTo>
                    <a:pt x="234" y="801"/>
                  </a:lnTo>
                  <a:cubicBezTo>
                    <a:pt x="1" y="935"/>
                    <a:pt x="1" y="1135"/>
                    <a:pt x="234" y="1268"/>
                  </a:cubicBezTo>
                  <a:lnTo>
                    <a:pt x="1469" y="2002"/>
                  </a:lnTo>
                  <a:cubicBezTo>
                    <a:pt x="1585" y="2069"/>
                    <a:pt x="1736" y="2102"/>
                    <a:pt x="1886" y="2102"/>
                  </a:cubicBezTo>
                  <a:cubicBezTo>
                    <a:pt x="2036" y="2102"/>
                    <a:pt x="2186" y="2069"/>
                    <a:pt x="2303" y="2002"/>
                  </a:cubicBezTo>
                  <a:lnTo>
                    <a:pt x="3503" y="1268"/>
                  </a:lnTo>
                  <a:cubicBezTo>
                    <a:pt x="3737" y="1135"/>
                    <a:pt x="3737" y="935"/>
                    <a:pt x="3503" y="801"/>
                  </a:cubicBezTo>
                  <a:lnTo>
                    <a:pt x="2269" y="101"/>
                  </a:lnTo>
                  <a:cubicBezTo>
                    <a:pt x="2153" y="34"/>
                    <a:pt x="2002" y="1"/>
                    <a:pt x="185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3511;p28"/>
            <p:cNvSpPr/>
            <p:nvPr/>
          </p:nvSpPr>
          <p:spPr>
            <a:xfrm>
              <a:off x="3798725" y="2684875"/>
              <a:ext cx="93425" cy="53000"/>
            </a:xfrm>
            <a:custGeom>
              <a:avLst/>
              <a:gdLst/>
              <a:ahLst/>
              <a:cxnLst/>
              <a:rect l="l" t="t" r="r" b="b"/>
              <a:pathLst>
                <a:path w="3737" h="2120" extrusionOk="0">
                  <a:moveTo>
                    <a:pt x="1852" y="0"/>
                  </a:moveTo>
                  <a:cubicBezTo>
                    <a:pt x="1701" y="0"/>
                    <a:pt x="1551" y="33"/>
                    <a:pt x="1435" y="100"/>
                  </a:cubicBezTo>
                  <a:lnTo>
                    <a:pt x="234" y="834"/>
                  </a:lnTo>
                  <a:cubicBezTo>
                    <a:pt x="0" y="967"/>
                    <a:pt x="0" y="1168"/>
                    <a:pt x="200" y="1301"/>
                  </a:cubicBezTo>
                  <a:lnTo>
                    <a:pt x="1468" y="2035"/>
                  </a:lnTo>
                  <a:cubicBezTo>
                    <a:pt x="1556" y="2093"/>
                    <a:pt x="1682" y="2120"/>
                    <a:pt x="1813" y="2120"/>
                  </a:cubicBezTo>
                  <a:cubicBezTo>
                    <a:pt x="1981" y="2120"/>
                    <a:pt x="2156" y="2076"/>
                    <a:pt x="2268" y="2001"/>
                  </a:cubicBezTo>
                  <a:lnTo>
                    <a:pt x="3503" y="1301"/>
                  </a:lnTo>
                  <a:cubicBezTo>
                    <a:pt x="3736" y="1168"/>
                    <a:pt x="3736" y="967"/>
                    <a:pt x="3503" y="834"/>
                  </a:cubicBezTo>
                  <a:lnTo>
                    <a:pt x="2268"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3512;p28"/>
            <p:cNvSpPr/>
            <p:nvPr/>
          </p:nvSpPr>
          <p:spPr>
            <a:xfrm>
              <a:off x="3723675" y="2728225"/>
              <a:ext cx="94250" cy="52575"/>
            </a:xfrm>
            <a:custGeom>
              <a:avLst/>
              <a:gdLst/>
              <a:ahLst/>
              <a:cxnLst/>
              <a:rect l="l" t="t" r="r" b="b"/>
              <a:pathLst>
                <a:path w="3770" h="2103" extrusionOk="0">
                  <a:moveTo>
                    <a:pt x="1885" y="1"/>
                  </a:moveTo>
                  <a:cubicBezTo>
                    <a:pt x="1735" y="1"/>
                    <a:pt x="1585"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36" y="1302"/>
                  </a:lnTo>
                  <a:cubicBezTo>
                    <a:pt x="3769" y="1168"/>
                    <a:pt x="3769" y="968"/>
                    <a:pt x="3536" y="835"/>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3513;p28"/>
            <p:cNvSpPr/>
            <p:nvPr/>
          </p:nvSpPr>
          <p:spPr>
            <a:xfrm>
              <a:off x="3649450" y="2771600"/>
              <a:ext cx="94250" cy="52550"/>
            </a:xfrm>
            <a:custGeom>
              <a:avLst/>
              <a:gdLst/>
              <a:ahLst/>
              <a:cxnLst/>
              <a:rect l="l" t="t" r="r" b="b"/>
              <a:pathLst>
                <a:path w="3770" h="2102" extrusionOk="0">
                  <a:moveTo>
                    <a:pt x="1885" y="0"/>
                  </a:moveTo>
                  <a:cubicBezTo>
                    <a:pt x="1735" y="0"/>
                    <a:pt x="1585" y="34"/>
                    <a:pt x="1468"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3514;p28"/>
            <p:cNvSpPr/>
            <p:nvPr/>
          </p:nvSpPr>
          <p:spPr>
            <a:xfrm>
              <a:off x="3575225" y="281495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69" y="34"/>
                    <a:pt x="2019"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3515;p28"/>
            <p:cNvSpPr/>
            <p:nvPr/>
          </p:nvSpPr>
          <p:spPr>
            <a:xfrm>
              <a:off x="3501000" y="2858325"/>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35"/>
                    <a:pt x="234" y="1268"/>
                  </a:cubicBezTo>
                  <a:lnTo>
                    <a:pt x="1468" y="2002"/>
                  </a:lnTo>
                  <a:cubicBezTo>
                    <a:pt x="1585" y="2069"/>
                    <a:pt x="1735" y="2102"/>
                    <a:pt x="1881" y="2102"/>
                  </a:cubicBezTo>
                  <a:cubicBezTo>
                    <a:pt x="2027" y="2102"/>
                    <a:pt x="2169" y="2069"/>
                    <a:pt x="2269" y="2002"/>
                  </a:cubicBezTo>
                  <a:lnTo>
                    <a:pt x="3503" y="1268"/>
                  </a:lnTo>
                  <a:cubicBezTo>
                    <a:pt x="3737" y="1168"/>
                    <a:pt x="3737"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3516;p28"/>
            <p:cNvSpPr/>
            <p:nvPr/>
          </p:nvSpPr>
          <p:spPr>
            <a:xfrm>
              <a:off x="3426775" y="2901675"/>
              <a:ext cx="93425" cy="52575"/>
            </a:xfrm>
            <a:custGeom>
              <a:avLst/>
              <a:gdLst/>
              <a:ahLst/>
              <a:cxnLst/>
              <a:rect l="l" t="t" r="r" b="b"/>
              <a:pathLst>
                <a:path w="3737" h="2103" extrusionOk="0">
                  <a:moveTo>
                    <a:pt x="1852" y="1"/>
                  </a:moveTo>
                  <a:cubicBezTo>
                    <a:pt x="1702" y="1"/>
                    <a:pt x="1552" y="34"/>
                    <a:pt x="1435" y="101"/>
                  </a:cubicBezTo>
                  <a:lnTo>
                    <a:pt x="201" y="802"/>
                  </a:lnTo>
                  <a:cubicBezTo>
                    <a:pt x="1" y="935"/>
                    <a:pt x="1" y="1135"/>
                    <a:pt x="201" y="1269"/>
                  </a:cubicBezTo>
                  <a:lnTo>
                    <a:pt x="1469" y="2002"/>
                  </a:lnTo>
                  <a:cubicBezTo>
                    <a:pt x="1569" y="2069"/>
                    <a:pt x="1710" y="2102"/>
                    <a:pt x="1856" y="2102"/>
                  </a:cubicBezTo>
                  <a:cubicBezTo>
                    <a:pt x="2002" y="2102"/>
                    <a:pt x="2152" y="2069"/>
                    <a:pt x="2269" y="2002"/>
                  </a:cubicBezTo>
                  <a:lnTo>
                    <a:pt x="3503" y="1269"/>
                  </a:lnTo>
                  <a:cubicBezTo>
                    <a:pt x="3737" y="1135"/>
                    <a:pt x="3737" y="935"/>
                    <a:pt x="3503" y="802"/>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3517;p28"/>
            <p:cNvSpPr/>
            <p:nvPr/>
          </p:nvSpPr>
          <p:spPr>
            <a:xfrm>
              <a:off x="3351725" y="2944525"/>
              <a:ext cx="94275" cy="53100"/>
            </a:xfrm>
            <a:custGeom>
              <a:avLst/>
              <a:gdLst/>
              <a:ahLst/>
              <a:cxnLst/>
              <a:rect l="l" t="t" r="r" b="b"/>
              <a:pathLst>
                <a:path w="3771" h="2124" extrusionOk="0">
                  <a:moveTo>
                    <a:pt x="1917" y="0"/>
                  </a:moveTo>
                  <a:cubicBezTo>
                    <a:pt x="1757" y="0"/>
                    <a:pt x="1593" y="35"/>
                    <a:pt x="1468" y="88"/>
                  </a:cubicBezTo>
                  <a:lnTo>
                    <a:pt x="234" y="822"/>
                  </a:lnTo>
                  <a:cubicBezTo>
                    <a:pt x="1" y="956"/>
                    <a:pt x="1" y="1156"/>
                    <a:pt x="234" y="1289"/>
                  </a:cubicBezTo>
                  <a:lnTo>
                    <a:pt x="1468" y="2023"/>
                  </a:lnTo>
                  <a:cubicBezTo>
                    <a:pt x="1585" y="2090"/>
                    <a:pt x="1735" y="2123"/>
                    <a:pt x="1885" y="2123"/>
                  </a:cubicBezTo>
                  <a:cubicBezTo>
                    <a:pt x="2036" y="2123"/>
                    <a:pt x="2186" y="2090"/>
                    <a:pt x="2302" y="2023"/>
                  </a:cubicBezTo>
                  <a:lnTo>
                    <a:pt x="3537" y="1289"/>
                  </a:lnTo>
                  <a:cubicBezTo>
                    <a:pt x="3770" y="1156"/>
                    <a:pt x="3770" y="956"/>
                    <a:pt x="3537" y="822"/>
                  </a:cubicBezTo>
                  <a:lnTo>
                    <a:pt x="2302" y="88"/>
                  </a:lnTo>
                  <a:cubicBezTo>
                    <a:pt x="2194" y="26"/>
                    <a:pt x="2056" y="0"/>
                    <a:pt x="1917"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3518;p28"/>
            <p:cNvSpPr/>
            <p:nvPr/>
          </p:nvSpPr>
          <p:spPr>
            <a:xfrm>
              <a:off x="3277500" y="2987575"/>
              <a:ext cx="93425" cy="52575"/>
            </a:xfrm>
            <a:custGeom>
              <a:avLst/>
              <a:gdLst/>
              <a:ahLst/>
              <a:cxnLst/>
              <a:rect l="l" t="t" r="r" b="b"/>
              <a:pathLst>
                <a:path w="3737" h="2103" extrusionOk="0">
                  <a:moveTo>
                    <a:pt x="1881" y="1"/>
                  </a:moveTo>
                  <a:cubicBezTo>
                    <a:pt x="1736" y="1"/>
                    <a:pt x="1585" y="34"/>
                    <a:pt x="1469" y="101"/>
                  </a:cubicBezTo>
                  <a:lnTo>
                    <a:pt x="234" y="835"/>
                  </a:lnTo>
                  <a:cubicBezTo>
                    <a:pt x="1" y="968"/>
                    <a:pt x="1" y="1168"/>
                    <a:pt x="234" y="1302"/>
                  </a:cubicBezTo>
                  <a:lnTo>
                    <a:pt x="1469" y="2002"/>
                  </a:lnTo>
                  <a:cubicBezTo>
                    <a:pt x="1585" y="2069"/>
                    <a:pt x="1736" y="2102"/>
                    <a:pt x="1886" y="2102"/>
                  </a:cubicBezTo>
                  <a:cubicBezTo>
                    <a:pt x="2036" y="2102"/>
                    <a:pt x="2186" y="2069"/>
                    <a:pt x="2303" y="2002"/>
                  </a:cubicBezTo>
                  <a:lnTo>
                    <a:pt x="3537" y="1302"/>
                  </a:lnTo>
                  <a:cubicBezTo>
                    <a:pt x="3737" y="1168"/>
                    <a:pt x="3737" y="968"/>
                    <a:pt x="3537" y="835"/>
                  </a:cubicBezTo>
                  <a:lnTo>
                    <a:pt x="2269" y="101"/>
                  </a:lnTo>
                  <a:cubicBezTo>
                    <a:pt x="2169" y="34"/>
                    <a:pt x="2027" y="1"/>
                    <a:pt x="1881"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3519;p28"/>
            <p:cNvSpPr/>
            <p:nvPr/>
          </p:nvSpPr>
          <p:spPr>
            <a:xfrm>
              <a:off x="3203300" y="3030950"/>
              <a:ext cx="93425" cy="52550"/>
            </a:xfrm>
            <a:custGeom>
              <a:avLst/>
              <a:gdLst/>
              <a:ahLst/>
              <a:cxnLst/>
              <a:rect l="l" t="t" r="r" b="b"/>
              <a:pathLst>
                <a:path w="3737" h="2102" extrusionOk="0">
                  <a:moveTo>
                    <a:pt x="1856" y="0"/>
                  </a:moveTo>
                  <a:cubicBezTo>
                    <a:pt x="1710" y="0"/>
                    <a:pt x="1568" y="34"/>
                    <a:pt x="1468"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34"/>
                  </a:cubicBezTo>
                  <a:lnTo>
                    <a:pt x="2268" y="100"/>
                  </a:lnTo>
                  <a:cubicBezTo>
                    <a:pt x="2152" y="34"/>
                    <a:pt x="2002" y="0"/>
                    <a:pt x="185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3520;p28"/>
            <p:cNvSpPr/>
            <p:nvPr/>
          </p:nvSpPr>
          <p:spPr>
            <a:xfrm>
              <a:off x="3129075" y="307430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1" y="2102"/>
                  </a:cubicBezTo>
                  <a:cubicBezTo>
                    <a:pt x="2027" y="2102"/>
                    <a:pt x="2169" y="2069"/>
                    <a:pt x="2269" y="2002"/>
                  </a:cubicBezTo>
                  <a:lnTo>
                    <a:pt x="3503" y="1302"/>
                  </a:lnTo>
                  <a:cubicBezTo>
                    <a:pt x="3736" y="1168"/>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3521;p28"/>
            <p:cNvSpPr/>
            <p:nvPr/>
          </p:nvSpPr>
          <p:spPr>
            <a:xfrm>
              <a:off x="3054025" y="3117675"/>
              <a:ext cx="94250" cy="52550"/>
            </a:xfrm>
            <a:custGeom>
              <a:avLst/>
              <a:gdLst/>
              <a:ahLst/>
              <a:cxnLst/>
              <a:rect l="l" t="t" r="r" b="b"/>
              <a:pathLst>
                <a:path w="3770" h="2102" extrusionOk="0">
                  <a:moveTo>
                    <a:pt x="1885" y="0"/>
                  </a:moveTo>
                  <a:cubicBezTo>
                    <a:pt x="1735" y="0"/>
                    <a:pt x="1585" y="34"/>
                    <a:pt x="1468" y="101"/>
                  </a:cubicBezTo>
                  <a:lnTo>
                    <a:pt x="234" y="801"/>
                  </a:lnTo>
                  <a:cubicBezTo>
                    <a:pt x="34" y="934"/>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3522;p28"/>
            <p:cNvSpPr/>
            <p:nvPr/>
          </p:nvSpPr>
          <p:spPr>
            <a:xfrm>
              <a:off x="2979800" y="3161050"/>
              <a:ext cx="94250" cy="52550"/>
            </a:xfrm>
            <a:custGeom>
              <a:avLst/>
              <a:gdLst/>
              <a:ahLst/>
              <a:cxnLst/>
              <a:rect l="l" t="t" r="r" b="b"/>
              <a:pathLst>
                <a:path w="3770" h="2102" extrusionOk="0">
                  <a:moveTo>
                    <a:pt x="1885" y="0"/>
                  </a:moveTo>
                  <a:cubicBezTo>
                    <a:pt x="1735" y="0"/>
                    <a:pt x="1585" y="33"/>
                    <a:pt x="1468" y="100"/>
                  </a:cubicBezTo>
                  <a:lnTo>
                    <a:pt x="234" y="801"/>
                  </a:lnTo>
                  <a:cubicBezTo>
                    <a:pt x="0" y="934"/>
                    <a:pt x="0" y="1134"/>
                    <a:pt x="234" y="1268"/>
                  </a:cubicBezTo>
                  <a:lnTo>
                    <a:pt x="1468" y="2001"/>
                  </a:lnTo>
                  <a:cubicBezTo>
                    <a:pt x="1585" y="2068"/>
                    <a:pt x="1735" y="2102"/>
                    <a:pt x="1885" y="2102"/>
                  </a:cubicBezTo>
                  <a:cubicBezTo>
                    <a:pt x="2035" y="2102"/>
                    <a:pt x="2185" y="2068"/>
                    <a:pt x="2302" y="2001"/>
                  </a:cubicBezTo>
                  <a:lnTo>
                    <a:pt x="3536" y="1268"/>
                  </a:lnTo>
                  <a:cubicBezTo>
                    <a:pt x="3770" y="1134"/>
                    <a:pt x="3770" y="934"/>
                    <a:pt x="3536" y="801"/>
                  </a:cubicBezTo>
                  <a:lnTo>
                    <a:pt x="2302" y="100"/>
                  </a:lnTo>
                  <a:cubicBezTo>
                    <a:pt x="2185" y="33"/>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3523;p28"/>
            <p:cNvSpPr/>
            <p:nvPr/>
          </p:nvSpPr>
          <p:spPr>
            <a:xfrm>
              <a:off x="2905575" y="3204400"/>
              <a:ext cx="93425" cy="52575"/>
            </a:xfrm>
            <a:custGeom>
              <a:avLst/>
              <a:gdLst/>
              <a:ahLst/>
              <a:cxnLst/>
              <a:rect l="l" t="t" r="r" b="b"/>
              <a:pathLst>
                <a:path w="3737" h="2103" extrusionOk="0">
                  <a:moveTo>
                    <a:pt x="1881" y="1"/>
                  </a:moveTo>
                  <a:cubicBezTo>
                    <a:pt x="1735" y="1"/>
                    <a:pt x="1585" y="34"/>
                    <a:pt x="1468" y="101"/>
                  </a:cubicBezTo>
                  <a:lnTo>
                    <a:pt x="234" y="801"/>
                  </a:lnTo>
                  <a:cubicBezTo>
                    <a:pt x="1" y="935"/>
                    <a:pt x="1" y="1135"/>
                    <a:pt x="234" y="1268"/>
                  </a:cubicBezTo>
                  <a:lnTo>
                    <a:pt x="1468" y="2002"/>
                  </a:lnTo>
                  <a:cubicBezTo>
                    <a:pt x="1585" y="2069"/>
                    <a:pt x="1735" y="2102"/>
                    <a:pt x="1885" y="2102"/>
                  </a:cubicBezTo>
                  <a:cubicBezTo>
                    <a:pt x="2035" y="2102"/>
                    <a:pt x="2186" y="2069"/>
                    <a:pt x="2302" y="2002"/>
                  </a:cubicBezTo>
                  <a:lnTo>
                    <a:pt x="3537" y="1268"/>
                  </a:lnTo>
                  <a:cubicBezTo>
                    <a:pt x="3737" y="1135"/>
                    <a:pt x="3737" y="935"/>
                    <a:pt x="3537" y="801"/>
                  </a:cubicBezTo>
                  <a:lnTo>
                    <a:pt x="2269" y="101"/>
                  </a:lnTo>
                  <a:cubicBezTo>
                    <a:pt x="2169" y="34"/>
                    <a:pt x="2027" y="1"/>
                    <a:pt x="1881"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3524;p28"/>
            <p:cNvSpPr/>
            <p:nvPr/>
          </p:nvSpPr>
          <p:spPr>
            <a:xfrm>
              <a:off x="3801225" y="2600625"/>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36" y="935"/>
                    <a:pt x="3536" y="802"/>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3525;p28"/>
            <p:cNvSpPr/>
            <p:nvPr/>
          </p:nvSpPr>
          <p:spPr>
            <a:xfrm>
              <a:off x="3727000" y="264400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1"/>
                  </a:cubicBezTo>
                  <a:lnTo>
                    <a:pt x="1468" y="2002"/>
                  </a:lnTo>
                  <a:cubicBezTo>
                    <a:pt x="1585" y="2069"/>
                    <a:pt x="1735" y="2102"/>
                    <a:pt x="1885" y="2102"/>
                  </a:cubicBezTo>
                  <a:cubicBezTo>
                    <a:pt x="2035" y="2102"/>
                    <a:pt x="2185" y="2069"/>
                    <a:pt x="2302" y="2002"/>
                  </a:cubicBezTo>
                  <a:lnTo>
                    <a:pt x="3503" y="1301"/>
                  </a:lnTo>
                  <a:cubicBezTo>
                    <a:pt x="3736" y="1168"/>
                    <a:pt x="3736" y="935"/>
                    <a:pt x="3503" y="801"/>
                  </a:cubicBezTo>
                  <a:lnTo>
                    <a:pt x="2269" y="101"/>
                  </a:lnTo>
                  <a:cubicBezTo>
                    <a:pt x="2169" y="34"/>
                    <a:pt x="2019"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3526;p28"/>
            <p:cNvSpPr/>
            <p:nvPr/>
          </p:nvSpPr>
          <p:spPr>
            <a:xfrm>
              <a:off x="3652775" y="2687375"/>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301"/>
                  </a:cubicBezTo>
                  <a:lnTo>
                    <a:pt x="1468" y="2002"/>
                  </a:lnTo>
                  <a:cubicBezTo>
                    <a:pt x="1568" y="2068"/>
                    <a:pt x="1719" y="2102"/>
                    <a:pt x="1869" y="2102"/>
                  </a:cubicBezTo>
                  <a:cubicBezTo>
                    <a:pt x="2019" y="2102"/>
                    <a:pt x="2169" y="2068"/>
                    <a:pt x="2269" y="2002"/>
                  </a:cubicBezTo>
                  <a:lnTo>
                    <a:pt x="3503" y="1301"/>
                  </a:lnTo>
                  <a:cubicBezTo>
                    <a:pt x="3737" y="1168"/>
                    <a:pt x="3737"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3527;p28"/>
            <p:cNvSpPr/>
            <p:nvPr/>
          </p:nvSpPr>
          <p:spPr>
            <a:xfrm>
              <a:off x="3577725" y="2730725"/>
              <a:ext cx="94250" cy="52575"/>
            </a:xfrm>
            <a:custGeom>
              <a:avLst/>
              <a:gdLst/>
              <a:ahLst/>
              <a:cxnLst/>
              <a:rect l="l" t="t" r="r" b="b"/>
              <a:pathLst>
                <a:path w="3770" h="2103" extrusionOk="0">
                  <a:moveTo>
                    <a:pt x="1885" y="1"/>
                  </a:moveTo>
                  <a:cubicBezTo>
                    <a:pt x="1735" y="1"/>
                    <a:pt x="1585" y="34"/>
                    <a:pt x="1468" y="101"/>
                  </a:cubicBezTo>
                  <a:lnTo>
                    <a:pt x="234" y="801"/>
                  </a:lnTo>
                  <a:cubicBezTo>
                    <a:pt x="1" y="935"/>
                    <a:pt x="34" y="1135"/>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3528;p28"/>
            <p:cNvSpPr/>
            <p:nvPr/>
          </p:nvSpPr>
          <p:spPr>
            <a:xfrm>
              <a:off x="3503500" y="2773250"/>
              <a:ext cx="94275" cy="53400"/>
            </a:xfrm>
            <a:custGeom>
              <a:avLst/>
              <a:gdLst/>
              <a:ahLst/>
              <a:cxnLst/>
              <a:rect l="l" t="t" r="r" b="b"/>
              <a:pathLst>
                <a:path w="3771" h="2136" extrusionOk="0">
                  <a:moveTo>
                    <a:pt x="1885" y="1"/>
                  </a:moveTo>
                  <a:cubicBezTo>
                    <a:pt x="1735" y="1"/>
                    <a:pt x="1585" y="34"/>
                    <a:pt x="1468" y="101"/>
                  </a:cubicBezTo>
                  <a:lnTo>
                    <a:pt x="234" y="835"/>
                  </a:lnTo>
                  <a:cubicBezTo>
                    <a:pt x="1" y="968"/>
                    <a:pt x="1" y="1168"/>
                    <a:pt x="234" y="1302"/>
                  </a:cubicBezTo>
                  <a:lnTo>
                    <a:pt x="1468" y="2036"/>
                  </a:lnTo>
                  <a:cubicBezTo>
                    <a:pt x="1585" y="2102"/>
                    <a:pt x="1735" y="2136"/>
                    <a:pt x="1885" y="2136"/>
                  </a:cubicBezTo>
                  <a:cubicBezTo>
                    <a:pt x="2036" y="2136"/>
                    <a:pt x="2186" y="2102"/>
                    <a:pt x="2302" y="2036"/>
                  </a:cubicBezTo>
                  <a:lnTo>
                    <a:pt x="3537" y="1302"/>
                  </a:lnTo>
                  <a:cubicBezTo>
                    <a:pt x="3770" y="1168"/>
                    <a:pt x="3770" y="968"/>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3529;p28"/>
            <p:cNvSpPr/>
            <p:nvPr/>
          </p:nvSpPr>
          <p:spPr>
            <a:xfrm>
              <a:off x="3429275" y="2816625"/>
              <a:ext cx="93425" cy="52550"/>
            </a:xfrm>
            <a:custGeom>
              <a:avLst/>
              <a:gdLst/>
              <a:ahLst/>
              <a:cxnLst/>
              <a:rect l="l" t="t" r="r" b="b"/>
              <a:pathLst>
                <a:path w="3737" h="2102" extrusionOk="0">
                  <a:moveTo>
                    <a:pt x="1869" y="1"/>
                  </a:moveTo>
                  <a:cubicBezTo>
                    <a:pt x="1719" y="1"/>
                    <a:pt x="1569" y="34"/>
                    <a:pt x="1469" y="101"/>
                  </a:cubicBezTo>
                  <a:lnTo>
                    <a:pt x="234" y="834"/>
                  </a:lnTo>
                  <a:cubicBezTo>
                    <a:pt x="1" y="968"/>
                    <a:pt x="1" y="1168"/>
                    <a:pt x="234" y="1301"/>
                  </a:cubicBezTo>
                  <a:lnTo>
                    <a:pt x="1469" y="2002"/>
                  </a:lnTo>
                  <a:cubicBezTo>
                    <a:pt x="1585" y="2069"/>
                    <a:pt x="1736" y="2102"/>
                    <a:pt x="1886" y="2102"/>
                  </a:cubicBezTo>
                  <a:cubicBezTo>
                    <a:pt x="2036" y="2102"/>
                    <a:pt x="2186" y="2069"/>
                    <a:pt x="2303" y="2002"/>
                  </a:cubicBezTo>
                  <a:lnTo>
                    <a:pt x="3537" y="1301"/>
                  </a:lnTo>
                  <a:cubicBezTo>
                    <a:pt x="3737" y="1168"/>
                    <a:pt x="3737" y="968"/>
                    <a:pt x="3503" y="834"/>
                  </a:cubicBezTo>
                  <a:lnTo>
                    <a:pt x="2269" y="101"/>
                  </a:lnTo>
                  <a:cubicBezTo>
                    <a:pt x="2169" y="34"/>
                    <a:pt x="2019" y="1"/>
                    <a:pt x="1869"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3530;p28"/>
            <p:cNvSpPr/>
            <p:nvPr/>
          </p:nvSpPr>
          <p:spPr>
            <a:xfrm>
              <a:off x="3355075" y="2860000"/>
              <a:ext cx="93425" cy="52550"/>
            </a:xfrm>
            <a:custGeom>
              <a:avLst/>
              <a:gdLst/>
              <a:ahLst/>
              <a:cxnLst/>
              <a:rect l="l" t="t" r="r" b="b"/>
              <a:pathLst>
                <a:path w="3737" h="2102" extrusionOk="0">
                  <a:moveTo>
                    <a:pt x="1852" y="0"/>
                  </a:moveTo>
                  <a:cubicBezTo>
                    <a:pt x="1701" y="0"/>
                    <a:pt x="1551" y="33"/>
                    <a:pt x="1435" y="100"/>
                  </a:cubicBezTo>
                  <a:lnTo>
                    <a:pt x="234" y="834"/>
                  </a:lnTo>
                  <a:cubicBezTo>
                    <a:pt x="0" y="934"/>
                    <a:pt x="0" y="1168"/>
                    <a:pt x="234" y="1301"/>
                  </a:cubicBezTo>
                  <a:lnTo>
                    <a:pt x="1468" y="2002"/>
                  </a:lnTo>
                  <a:cubicBezTo>
                    <a:pt x="1585" y="2068"/>
                    <a:pt x="1735" y="2102"/>
                    <a:pt x="1885" y="2102"/>
                  </a:cubicBezTo>
                  <a:cubicBezTo>
                    <a:pt x="2035" y="2102"/>
                    <a:pt x="2185" y="2068"/>
                    <a:pt x="2302" y="2002"/>
                  </a:cubicBezTo>
                  <a:lnTo>
                    <a:pt x="3503" y="1301"/>
                  </a:lnTo>
                  <a:cubicBezTo>
                    <a:pt x="3736" y="1168"/>
                    <a:pt x="3736" y="934"/>
                    <a:pt x="3503" y="801"/>
                  </a:cubicBezTo>
                  <a:lnTo>
                    <a:pt x="2268"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3531;p28"/>
            <p:cNvSpPr/>
            <p:nvPr/>
          </p:nvSpPr>
          <p:spPr>
            <a:xfrm>
              <a:off x="3280850" y="2903350"/>
              <a:ext cx="93425" cy="52575"/>
            </a:xfrm>
            <a:custGeom>
              <a:avLst/>
              <a:gdLst/>
              <a:ahLst/>
              <a:cxnLst/>
              <a:rect l="l" t="t" r="r" b="b"/>
              <a:pathLst>
                <a:path w="3737" h="2103" extrusionOk="0">
                  <a:moveTo>
                    <a:pt x="1852" y="1"/>
                  </a:moveTo>
                  <a:cubicBezTo>
                    <a:pt x="1702" y="1"/>
                    <a:pt x="1552" y="34"/>
                    <a:pt x="1435" y="101"/>
                  </a:cubicBezTo>
                  <a:lnTo>
                    <a:pt x="201" y="801"/>
                  </a:lnTo>
                  <a:cubicBezTo>
                    <a:pt x="0" y="935"/>
                    <a:pt x="0" y="1168"/>
                    <a:pt x="234" y="1302"/>
                  </a:cubicBezTo>
                  <a:lnTo>
                    <a:pt x="1468" y="2002"/>
                  </a:lnTo>
                  <a:cubicBezTo>
                    <a:pt x="1568" y="2069"/>
                    <a:pt x="1718" y="2102"/>
                    <a:pt x="1868" y="2102"/>
                  </a:cubicBezTo>
                  <a:cubicBezTo>
                    <a:pt x="2019" y="2102"/>
                    <a:pt x="2169" y="2069"/>
                    <a:pt x="2269" y="2002"/>
                  </a:cubicBezTo>
                  <a:lnTo>
                    <a:pt x="3503" y="1302"/>
                  </a:lnTo>
                  <a:cubicBezTo>
                    <a:pt x="3736" y="1168"/>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3532;p28"/>
            <p:cNvSpPr/>
            <p:nvPr/>
          </p:nvSpPr>
          <p:spPr>
            <a:xfrm>
              <a:off x="3205800" y="294672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3533;p28"/>
            <p:cNvSpPr/>
            <p:nvPr/>
          </p:nvSpPr>
          <p:spPr>
            <a:xfrm>
              <a:off x="3131575" y="2990075"/>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3534;p28"/>
            <p:cNvSpPr/>
            <p:nvPr/>
          </p:nvSpPr>
          <p:spPr>
            <a:xfrm>
              <a:off x="3057350" y="3033325"/>
              <a:ext cx="93425" cy="52675"/>
            </a:xfrm>
            <a:custGeom>
              <a:avLst/>
              <a:gdLst/>
              <a:ahLst/>
              <a:cxnLst/>
              <a:rect l="l" t="t" r="r" b="b"/>
              <a:pathLst>
                <a:path w="3737" h="2107" extrusionOk="0">
                  <a:moveTo>
                    <a:pt x="1836" y="1"/>
                  </a:moveTo>
                  <a:cubicBezTo>
                    <a:pt x="1697" y="1"/>
                    <a:pt x="1561" y="26"/>
                    <a:pt x="1468" y="72"/>
                  </a:cubicBezTo>
                  <a:lnTo>
                    <a:pt x="234" y="806"/>
                  </a:lnTo>
                  <a:cubicBezTo>
                    <a:pt x="1" y="939"/>
                    <a:pt x="1" y="1140"/>
                    <a:pt x="234" y="1273"/>
                  </a:cubicBezTo>
                  <a:lnTo>
                    <a:pt x="1468" y="2007"/>
                  </a:lnTo>
                  <a:cubicBezTo>
                    <a:pt x="1585" y="2074"/>
                    <a:pt x="1735" y="2107"/>
                    <a:pt x="1885" y="2107"/>
                  </a:cubicBezTo>
                  <a:cubicBezTo>
                    <a:pt x="2035" y="2107"/>
                    <a:pt x="2186" y="2074"/>
                    <a:pt x="2302" y="2007"/>
                  </a:cubicBezTo>
                  <a:lnTo>
                    <a:pt x="3537" y="1273"/>
                  </a:lnTo>
                  <a:cubicBezTo>
                    <a:pt x="3737" y="1140"/>
                    <a:pt x="3737" y="939"/>
                    <a:pt x="3503" y="806"/>
                  </a:cubicBezTo>
                  <a:lnTo>
                    <a:pt x="2269" y="105"/>
                  </a:lnTo>
                  <a:cubicBezTo>
                    <a:pt x="2162" y="34"/>
                    <a:pt x="1997" y="1"/>
                    <a:pt x="183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3535;p28"/>
            <p:cNvSpPr/>
            <p:nvPr/>
          </p:nvSpPr>
          <p:spPr>
            <a:xfrm>
              <a:off x="2983125" y="3075975"/>
              <a:ext cx="93425" cy="52675"/>
            </a:xfrm>
            <a:custGeom>
              <a:avLst/>
              <a:gdLst/>
              <a:ahLst/>
              <a:cxnLst/>
              <a:rect l="l" t="t" r="r" b="b"/>
              <a:pathLst>
                <a:path w="3737" h="2107" extrusionOk="0">
                  <a:moveTo>
                    <a:pt x="1852" y="1"/>
                  </a:moveTo>
                  <a:cubicBezTo>
                    <a:pt x="1702" y="1"/>
                    <a:pt x="1552" y="34"/>
                    <a:pt x="1435" y="101"/>
                  </a:cubicBezTo>
                  <a:lnTo>
                    <a:pt x="234" y="835"/>
                  </a:lnTo>
                  <a:cubicBezTo>
                    <a:pt x="1" y="968"/>
                    <a:pt x="1" y="1168"/>
                    <a:pt x="234" y="1302"/>
                  </a:cubicBezTo>
                  <a:lnTo>
                    <a:pt x="1469" y="2002"/>
                  </a:lnTo>
                  <a:cubicBezTo>
                    <a:pt x="1594" y="2074"/>
                    <a:pt x="1757" y="2107"/>
                    <a:pt x="1918" y="2107"/>
                  </a:cubicBezTo>
                  <a:cubicBezTo>
                    <a:pt x="2057" y="2107"/>
                    <a:pt x="2194" y="2082"/>
                    <a:pt x="2303" y="2035"/>
                  </a:cubicBezTo>
                  <a:lnTo>
                    <a:pt x="3503" y="1302"/>
                  </a:lnTo>
                  <a:cubicBezTo>
                    <a:pt x="3737" y="1168"/>
                    <a:pt x="3737" y="968"/>
                    <a:pt x="3503" y="835"/>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3536;p28"/>
            <p:cNvSpPr/>
            <p:nvPr/>
          </p:nvSpPr>
          <p:spPr>
            <a:xfrm>
              <a:off x="2908925" y="3119350"/>
              <a:ext cx="93425" cy="52550"/>
            </a:xfrm>
            <a:custGeom>
              <a:avLst/>
              <a:gdLst/>
              <a:ahLst/>
              <a:cxnLst/>
              <a:rect l="l" t="t" r="r" b="b"/>
              <a:pathLst>
                <a:path w="3737" h="2102" extrusionOk="0">
                  <a:moveTo>
                    <a:pt x="1851" y="0"/>
                  </a:moveTo>
                  <a:cubicBezTo>
                    <a:pt x="1701" y="0"/>
                    <a:pt x="1551" y="34"/>
                    <a:pt x="1434" y="100"/>
                  </a:cubicBezTo>
                  <a:lnTo>
                    <a:pt x="200" y="834"/>
                  </a:lnTo>
                  <a:cubicBezTo>
                    <a:pt x="0" y="968"/>
                    <a:pt x="0" y="1168"/>
                    <a:pt x="200" y="1301"/>
                  </a:cubicBezTo>
                  <a:lnTo>
                    <a:pt x="1434" y="2002"/>
                  </a:lnTo>
                  <a:cubicBezTo>
                    <a:pt x="1551" y="2068"/>
                    <a:pt x="1710" y="2102"/>
                    <a:pt x="1864" y="2102"/>
                  </a:cubicBezTo>
                  <a:cubicBezTo>
                    <a:pt x="2018" y="2102"/>
                    <a:pt x="2168" y="2068"/>
                    <a:pt x="2268" y="2002"/>
                  </a:cubicBezTo>
                  <a:lnTo>
                    <a:pt x="3503" y="1301"/>
                  </a:lnTo>
                  <a:cubicBezTo>
                    <a:pt x="3736" y="1168"/>
                    <a:pt x="3736" y="968"/>
                    <a:pt x="3503" y="834"/>
                  </a:cubicBezTo>
                  <a:lnTo>
                    <a:pt x="2268" y="100"/>
                  </a:lnTo>
                  <a:cubicBezTo>
                    <a:pt x="2152" y="34"/>
                    <a:pt x="2002" y="0"/>
                    <a:pt x="1851"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3537;p28"/>
            <p:cNvSpPr/>
            <p:nvPr/>
          </p:nvSpPr>
          <p:spPr>
            <a:xfrm>
              <a:off x="2833850" y="3162700"/>
              <a:ext cx="94275" cy="52575"/>
            </a:xfrm>
            <a:custGeom>
              <a:avLst/>
              <a:gdLst/>
              <a:ahLst/>
              <a:cxnLst/>
              <a:rect l="l" t="t" r="r" b="b"/>
              <a:pathLst>
                <a:path w="3771" h="2103" extrusionOk="0">
                  <a:moveTo>
                    <a:pt x="1886" y="1"/>
                  </a:moveTo>
                  <a:cubicBezTo>
                    <a:pt x="1736" y="1"/>
                    <a:pt x="1585" y="34"/>
                    <a:pt x="1469" y="101"/>
                  </a:cubicBezTo>
                  <a:lnTo>
                    <a:pt x="234" y="801"/>
                  </a:lnTo>
                  <a:cubicBezTo>
                    <a:pt x="1" y="935"/>
                    <a:pt x="1" y="1168"/>
                    <a:pt x="234" y="1302"/>
                  </a:cubicBezTo>
                  <a:lnTo>
                    <a:pt x="1469" y="2002"/>
                  </a:lnTo>
                  <a:cubicBezTo>
                    <a:pt x="1585" y="2069"/>
                    <a:pt x="1736" y="2102"/>
                    <a:pt x="1886" y="2102"/>
                  </a:cubicBezTo>
                  <a:cubicBezTo>
                    <a:pt x="2036" y="2102"/>
                    <a:pt x="2186" y="2069"/>
                    <a:pt x="2303" y="2002"/>
                  </a:cubicBezTo>
                  <a:lnTo>
                    <a:pt x="3537" y="1302"/>
                  </a:lnTo>
                  <a:cubicBezTo>
                    <a:pt x="3770" y="1168"/>
                    <a:pt x="3770" y="935"/>
                    <a:pt x="3537" y="801"/>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3538;p28"/>
            <p:cNvSpPr/>
            <p:nvPr/>
          </p:nvSpPr>
          <p:spPr>
            <a:xfrm>
              <a:off x="3729500" y="2559775"/>
              <a:ext cx="94250" cy="52550"/>
            </a:xfrm>
            <a:custGeom>
              <a:avLst/>
              <a:gdLst/>
              <a:ahLst/>
              <a:cxnLst/>
              <a:rect l="l" t="t" r="r" b="b"/>
              <a:pathLst>
                <a:path w="3770" h="2102" extrusionOk="0">
                  <a:moveTo>
                    <a:pt x="1885" y="0"/>
                  </a:moveTo>
                  <a:cubicBezTo>
                    <a:pt x="1735" y="0"/>
                    <a:pt x="1585" y="34"/>
                    <a:pt x="1468" y="101"/>
                  </a:cubicBezTo>
                  <a:lnTo>
                    <a:pt x="234" y="801"/>
                  </a:lnTo>
                  <a:cubicBezTo>
                    <a:pt x="1" y="934"/>
                    <a:pt x="1" y="1135"/>
                    <a:pt x="234" y="1268"/>
                  </a:cubicBezTo>
                  <a:lnTo>
                    <a:pt x="1468" y="2002"/>
                  </a:lnTo>
                  <a:cubicBezTo>
                    <a:pt x="1585" y="2069"/>
                    <a:pt x="1735" y="2102"/>
                    <a:pt x="1885" y="2102"/>
                  </a:cubicBezTo>
                  <a:cubicBezTo>
                    <a:pt x="2035" y="2102"/>
                    <a:pt x="2185" y="2069"/>
                    <a:pt x="2302" y="2002"/>
                  </a:cubicBezTo>
                  <a:lnTo>
                    <a:pt x="3536" y="1268"/>
                  </a:lnTo>
                  <a:cubicBezTo>
                    <a:pt x="3770" y="1135"/>
                    <a:pt x="3770" y="934"/>
                    <a:pt x="3536" y="801"/>
                  </a:cubicBezTo>
                  <a:lnTo>
                    <a:pt x="2302" y="101"/>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3539;p28"/>
            <p:cNvSpPr/>
            <p:nvPr/>
          </p:nvSpPr>
          <p:spPr>
            <a:xfrm>
              <a:off x="3655275" y="2602300"/>
              <a:ext cx="94275" cy="52775"/>
            </a:xfrm>
            <a:custGeom>
              <a:avLst/>
              <a:gdLst/>
              <a:ahLst/>
              <a:cxnLst/>
              <a:rect l="l" t="t" r="r" b="b"/>
              <a:pathLst>
                <a:path w="3771" h="2111" extrusionOk="0">
                  <a:moveTo>
                    <a:pt x="1885" y="1"/>
                  </a:moveTo>
                  <a:cubicBezTo>
                    <a:pt x="1735" y="1"/>
                    <a:pt x="1585" y="34"/>
                    <a:pt x="1468" y="101"/>
                  </a:cubicBezTo>
                  <a:lnTo>
                    <a:pt x="234" y="835"/>
                  </a:lnTo>
                  <a:cubicBezTo>
                    <a:pt x="1" y="968"/>
                    <a:pt x="1" y="1168"/>
                    <a:pt x="234" y="1302"/>
                  </a:cubicBezTo>
                  <a:lnTo>
                    <a:pt x="1468" y="2035"/>
                  </a:lnTo>
                  <a:cubicBezTo>
                    <a:pt x="1585" y="2086"/>
                    <a:pt x="1735" y="2111"/>
                    <a:pt x="1885" y="2111"/>
                  </a:cubicBezTo>
                  <a:cubicBezTo>
                    <a:pt x="2036" y="2111"/>
                    <a:pt x="2186" y="2086"/>
                    <a:pt x="2302" y="2035"/>
                  </a:cubicBezTo>
                  <a:lnTo>
                    <a:pt x="3537" y="1302"/>
                  </a:lnTo>
                  <a:cubicBezTo>
                    <a:pt x="3770" y="1168"/>
                    <a:pt x="3770" y="968"/>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3540;p28"/>
            <p:cNvSpPr/>
            <p:nvPr/>
          </p:nvSpPr>
          <p:spPr>
            <a:xfrm>
              <a:off x="3581050" y="2645675"/>
              <a:ext cx="93425" cy="52550"/>
            </a:xfrm>
            <a:custGeom>
              <a:avLst/>
              <a:gdLst/>
              <a:ahLst/>
              <a:cxnLst/>
              <a:rect l="l" t="t" r="r" b="b"/>
              <a:pathLst>
                <a:path w="3737" h="2102" extrusionOk="0">
                  <a:moveTo>
                    <a:pt x="1869" y="0"/>
                  </a:moveTo>
                  <a:cubicBezTo>
                    <a:pt x="1719" y="0"/>
                    <a:pt x="1569" y="34"/>
                    <a:pt x="1469" y="100"/>
                  </a:cubicBezTo>
                  <a:lnTo>
                    <a:pt x="234" y="834"/>
                  </a:lnTo>
                  <a:cubicBezTo>
                    <a:pt x="1" y="968"/>
                    <a:pt x="1" y="1168"/>
                    <a:pt x="234" y="1301"/>
                  </a:cubicBezTo>
                  <a:lnTo>
                    <a:pt x="1469" y="2002"/>
                  </a:lnTo>
                  <a:cubicBezTo>
                    <a:pt x="1585" y="2068"/>
                    <a:pt x="1736" y="2102"/>
                    <a:pt x="1886" y="2102"/>
                  </a:cubicBezTo>
                  <a:cubicBezTo>
                    <a:pt x="2036" y="2102"/>
                    <a:pt x="2186" y="2068"/>
                    <a:pt x="2303" y="2002"/>
                  </a:cubicBezTo>
                  <a:lnTo>
                    <a:pt x="3503" y="1301"/>
                  </a:lnTo>
                  <a:cubicBezTo>
                    <a:pt x="3737" y="1168"/>
                    <a:pt x="3737" y="968"/>
                    <a:pt x="3503" y="834"/>
                  </a:cubicBezTo>
                  <a:lnTo>
                    <a:pt x="2269" y="100"/>
                  </a:lnTo>
                  <a:cubicBezTo>
                    <a:pt x="2169" y="34"/>
                    <a:pt x="2019" y="0"/>
                    <a:pt x="1869"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3541;p28"/>
            <p:cNvSpPr/>
            <p:nvPr/>
          </p:nvSpPr>
          <p:spPr>
            <a:xfrm>
              <a:off x="3506850" y="2689025"/>
              <a:ext cx="93425" cy="52575"/>
            </a:xfrm>
            <a:custGeom>
              <a:avLst/>
              <a:gdLst/>
              <a:ahLst/>
              <a:cxnLst/>
              <a:rect l="l" t="t" r="r" b="b"/>
              <a:pathLst>
                <a:path w="3737" h="2103" extrusionOk="0">
                  <a:moveTo>
                    <a:pt x="1852" y="1"/>
                  </a:moveTo>
                  <a:cubicBezTo>
                    <a:pt x="1701" y="1"/>
                    <a:pt x="1551" y="34"/>
                    <a:pt x="1435" y="101"/>
                  </a:cubicBezTo>
                  <a:lnTo>
                    <a:pt x="200" y="801"/>
                  </a:lnTo>
                  <a:cubicBezTo>
                    <a:pt x="0" y="935"/>
                    <a:pt x="0" y="1168"/>
                    <a:pt x="234" y="1302"/>
                  </a:cubicBezTo>
                  <a:lnTo>
                    <a:pt x="1468" y="2002"/>
                  </a:lnTo>
                  <a:cubicBezTo>
                    <a:pt x="1585" y="2069"/>
                    <a:pt x="1735" y="2102"/>
                    <a:pt x="1881" y="2102"/>
                  </a:cubicBezTo>
                  <a:cubicBezTo>
                    <a:pt x="2027" y="2102"/>
                    <a:pt x="2168" y="2069"/>
                    <a:pt x="2268" y="2002"/>
                  </a:cubicBezTo>
                  <a:lnTo>
                    <a:pt x="3503" y="1302"/>
                  </a:lnTo>
                  <a:cubicBezTo>
                    <a:pt x="3736" y="1168"/>
                    <a:pt x="3736" y="935"/>
                    <a:pt x="3503" y="835"/>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3542;p28"/>
            <p:cNvSpPr/>
            <p:nvPr/>
          </p:nvSpPr>
          <p:spPr>
            <a:xfrm>
              <a:off x="3432625" y="2732400"/>
              <a:ext cx="93425" cy="52550"/>
            </a:xfrm>
            <a:custGeom>
              <a:avLst/>
              <a:gdLst/>
              <a:ahLst/>
              <a:cxnLst/>
              <a:rect l="l" t="t" r="r" b="b"/>
              <a:pathLst>
                <a:path w="3737" h="2102" extrusionOk="0">
                  <a:moveTo>
                    <a:pt x="1852" y="0"/>
                  </a:moveTo>
                  <a:cubicBezTo>
                    <a:pt x="1702" y="0"/>
                    <a:pt x="1552" y="34"/>
                    <a:pt x="1435" y="100"/>
                  </a:cubicBezTo>
                  <a:lnTo>
                    <a:pt x="201" y="801"/>
                  </a:lnTo>
                  <a:cubicBezTo>
                    <a:pt x="0" y="934"/>
                    <a:pt x="0" y="1168"/>
                    <a:pt x="201" y="1301"/>
                  </a:cubicBezTo>
                  <a:lnTo>
                    <a:pt x="1468" y="2002"/>
                  </a:lnTo>
                  <a:cubicBezTo>
                    <a:pt x="1568" y="2069"/>
                    <a:pt x="1710" y="2102"/>
                    <a:pt x="1856" y="2102"/>
                  </a:cubicBezTo>
                  <a:cubicBezTo>
                    <a:pt x="2002" y="2102"/>
                    <a:pt x="2152" y="2069"/>
                    <a:pt x="2269" y="2002"/>
                  </a:cubicBezTo>
                  <a:lnTo>
                    <a:pt x="3503" y="1301"/>
                  </a:lnTo>
                  <a:cubicBezTo>
                    <a:pt x="3736" y="1168"/>
                    <a:pt x="3736"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3543;p28"/>
            <p:cNvSpPr/>
            <p:nvPr/>
          </p:nvSpPr>
          <p:spPr>
            <a:xfrm>
              <a:off x="3357575" y="2775750"/>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3"/>
                    <a:pt x="1885" y="2103"/>
                  </a:cubicBezTo>
                  <a:cubicBezTo>
                    <a:pt x="2035" y="2103"/>
                    <a:pt x="2185" y="2069"/>
                    <a:pt x="2302" y="2002"/>
                  </a:cubicBezTo>
                  <a:lnTo>
                    <a:pt x="3536" y="1302"/>
                  </a:lnTo>
                  <a:cubicBezTo>
                    <a:pt x="3770" y="1168"/>
                    <a:pt x="3770" y="935"/>
                    <a:pt x="3536" y="802"/>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3544;p28"/>
            <p:cNvSpPr/>
            <p:nvPr/>
          </p:nvSpPr>
          <p:spPr>
            <a:xfrm>
              <a:off x="3283350" y="2819125"/>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36" y="1268"/>
                  </a:lnTo>
                  <a:cubicBezTo>
                    <a:pt x="3736" y="1135"/>
                    <a:pt x="3736"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3545;p28"/>
            <p:cNvSpPr/>
            <p:nvPr/>
          </p:nvSpPr>
          <p:spPr>
            <a:xfrm>
              <a:off x="3209125" y="2861650"/>
              <a:ext cx="93425" cy="53400"/>
            </a:xfrm>
            <a:custGeom>
              <a:avLst/>
              <a:gdLst/>
              <a:ahLst/>
              <a:cxnLst/>
              <a:rect l="l" t="t" r="r" b="b"/>
              <a:pathLst>
                <a:path w="3737" h="2136" extrusionOk="0">
                  <a:moveTo>
                    <a:pt x="1852" y="1"/>
                  </a:moveTo>
                  <a:cubicBezTo>
                    <a:pt x="1702" y="1"/>
                    <a:pt x="1552" y="34"/>
                    <a:pt x="1435" y="101"/>
                  </a:cubicBezTo>
                  <a:lnTo>
                    <a:pt x="234" y="835"/>
                  </a:lnTo>
                  <a:cubicBezTo>
                    <a:pt x="1" y="968"/>
                    <a:pt x="1" y="1168"/>
                    <a:pt x="234" y="1302"/>
                  </a:cubicBezTo>
                  <a:lnTo>
                    <a:pt x="1468" y="2036"/>
                  </a:lnTo>
                  <a:cubicBezTo>
                    <a:pt x="1585" y="2102"/>
                    <a:pt x="1735" y="2136"/>
                    <a:pt x="1885" y="2136"/>
                  </a:cubicBezTo>
                  <a:cubicBezTo>
                    <a:pt x="2035" y="2136"/>
                    <a:pt x="2186" y="2102"/>
                    <a:pt x="2302" y="2036"/>
                  </a:cubicBezTo>
                  <a:lnTo>
                    <a:pt x="3503" y="1302"/>
                  </a:lnTo>
                  <a:cubicBezTo>
                    <a:pt x="3737" y="1168"/>
                    <a:pt x="3737" y="968"/>
                    <a:pt x="3503" y="835"/>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3546;p28"/>
            <p:cNvSpPr/>
            <p:nvPr/>
          </p:nvSpPr>
          <p:spPr>
            <a:xfrm>
              <a:off x="3134900" y="2905025"/>
              <a:ext cx="93425" cy="52550"/>
            </a:xfrm>
            <a:custGeom>
              <a:avLst/>
              <a:gdLst/>
              <a:ahLst/>
              <a:cxnLst/>
              <a:rect l="l" t="t" r="r" b="b"/>
              <a:pathLst>
                <a:path w="3737" h="2102" extrusionOk="0">
                  <a:moveTo>
                    <a:pt x="1852" y="0"/>
                  </a:moveTo>
                  <a:cubicBezTo>
                    <a:pt x="1702" y="0"/>
                    <a:pt x="1552" y="34"/>
                    <a:pt x="1435" y="100"/>
                  </a:cubicBezTo>
                  <a:lnTo>
                    <a:pt x="201" y="834"/>
                  </a:lnTo>
                  <a:cubicBezTo>
                    <a:pt x="1" y="968"/>
                    <a:pt x="1" y="1168"/>
                    <a:pt x="234" y="1301"/>
                  </a:cubicBezTo>
                  <a:lnTo>
                    <a:pt x="1469" y="2002"/>
                  </a:lnTo>
                  <a:cubicBezTo>
                    <a:pt x="1585" y="2069"/>
                    <a:pt x="1735" y="2102"/>
                    <a:pt x="1881" y="2102"/>
                  </a:cubicBezTo>
                  <a:cubicBezTo>
                    <a:pt x="2027" y="2102"/>
                    <a:pt x="2169" y="2069"/>
                    <a:pt x="2269" y="2002"/>
                  </a:cubicBezTo>
                  <a:lnTo>
                    <a:pt x="3503" y="1301"/>
                  </a:lnTo>
                  <a:cubicBezTo>
                    <a:pt x="3737" y="1168"/>
                    <a:pt x="3737" y="968"/>
                    <a:pt x="3503" y="834"/>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3547;p28"/>
            <p:cNvSpPr/>
            <p:nvPr/>
          </p:nvSpPr>
          <p:spPr>
            <a:xfrm>
              <a:off x="3059850" y="2948375"/>
              <a:ext cx="94275" cy="52575"/>
            </a:xfrm>
            <a:custGeom>
              <a:avLst/>
              <a:gdLst/>
              <a:ahLst/>
              <a:cxnLst/>
              <a:rect l="l" t="t" r="r" b="b"/>
              <a:pathLst>
                <a:path w="3771" h="2103" extrusionOk="0">
                  <a:moveTo>
                    <a:pt x="1885" y="1"/>
                  </a:moveTo>
                  <a:cubicBezTo>
                    <a:pt x="1735" y="1"/>
                    <a:pt x="1585" y="34"/>
                    <a:pt x="1468" y="101"/>
                  </a:cubicBezTo>
                  <a:lnTo>
                    <a:pt x="234" y="802"/>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3548;p28"/>
            <p:cNvSpPr/>
            <p:nvPr/>
          </p:nvSpPr>
          <p:spPr>
            <a:xfrm>
              <a:off x="2985625" y="2991750"/>
              <a:ext cx="94275" cy="52575"/>
            </a:xfrm>
            <a:custGeom>
              <a:avLst/>
              <a:gdLst/>
              <a:ahLst/>
              <a:cxnLst/>
              <a:rect l="l" t="t" r="r" b="b"/>
              <a:pathLst>
                <a:path w="3771" h="2103" extrusionOk="0">
                  <a:moveTo>
                    <a:pt x="1886" y="1"/>
                  </a:moveTo>
                  <a:cubicBezTo>
                    <a:pt x="1736" y="1"/>
                    <a:pt x="1585" y="34"/>
                    <a:pt x="1469" y="101"/>
                  </a:cubicBezTo>
                  <a:lnTo>
                    <a:pt x="234" y="801"/>
                  </a:lnTo>
                  <a:cubicBezTo>
                    <a:pt x="1" y="935"/>
                    <a:pt x="1" y="1168"/>
                    <a:pt x="234" y="1301"/>
                  </a:cubicBezTo>
                  <a:lnTo>
                    <a:pt x="1469" y="2002"/>
                  </a:lnTo>
                  <a:cubicBezTo>
                    <a:pt x="1585" y="2069"/>
                    <a:pt x="1736" y="2102"/>
                    <a:pt x="1886" y="2102"/>
                  </a:cubicBezTo>
                  <a:cubicBezTo>
                    <a:pt x="2036" y="2102"/>
                    <a:pt x="2186" y="2069"/>
                    <a:pt x="2303" y="2002"/>
                  </a:cubicBezTo>
                  <a:lnTo>
                    <a:pt x="3537" y="1301"/>
                  </a:lnTo>
                  <a:cubicBezTo>
                    <a:pt x="3770" y="1168"/>
                    <a:pt x="3770" y="935"/>
                    <a:pt x="3537" y="801"/>
                  </a:cubicBezTo>
                  <a:lnTo>
                    <a:pt x="2303" y="101"/>
                  </a:lnTo>
                  <a:cubicBezTo>
                    <a:pt x="2186" y="34"/>
                    <a:pt x="2036" y="1"/>
                    <a:pt x="1886"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3549;p28"/>
            <p:cNvSpPr/>
            <p:nvPr/>
          </p:nvSpPr>
          <p:spPr>
            <a:xfrm>
              <a:off x="2911425" y="303512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34"/>
                    <a:pt x="3536" y="801"/>
                  </a:cubicBezTo>
                  <a:lnTo>
                    <a:pt x="2268" y="100"/>
                  </a:lnTo>
                  <a:cubicBezTo>
                    <a:pt x="2168" y="33"/>
                    <a:pt x="2018" y="0"/>
                    <a:pt x="18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3550;p28"/>
            <p:cNvSpPr/>
            <p:nvPr/>
          </p:nvSpPr>
          <p:spPr>
            <a:xfrm>
              <a:off x="2837200" y="3078475"/>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3551;p28"/>
            <p:cNvSpPr/>
            <p:nvPr/>
          </p:nvSpPr>
          <p:spPr>
            <a:xfrm>
              <a:off x="2762975" y="3121725"/>
              <a:ext cx="93425" cy="52675"/>
            </a:xfrm>
            <a:custGeom>
              <a:avLst/>
              <a:gdLst/>
              <a:ahLst/>
              <a:cxnLst/>
              <a:rect l="l" t="t" r="r" b="b"/>
              <a:pathLst>
                <a:path w="3737" h="2107" extrusionOk="0">
                  <a:moveTo>
                    <a:pt x="1820" y="1"/>
                  </a:moveTo>
                  <a:cubicBezTo>
                    <a:pt x="1680" y="1"/>
                    <a:pt x="1543" y="26"/>
                    <a:pt x="1435" y="72"/>
                  </a:cubicBezTo>
                  <a:lnTo>
                    <a:pt x="201" y="806"/>
                  </a:lnTo>
                  <a:cubicBezTo>
                    <a:pt x="1" y="939"/>
                    <a:pt x="1" y="1139"/>
                    <a:pt x="234" y="1273"/>
                  </a:cubicBezTo>
                  <a:lnTo>
                    <a:pt x="1468" y="2007"/>
                  </a:lnTo>
                  <a:cubicBezTo>
                    <a:pt x="1568" y="2073"/>
                    <a:pt x="1718" y="2107"/>
                    <a:pt x="1869" y="2107"/>
                  </a:cubicBezTo>
                  <a:cubicBezTo>
                    <a:pt x="2019" y="2107"/>
                    <a:pt x="2169" y="2073"/>
                    <a:pt x="2269" y="2007"/>
                  </a:cubicBezTo>
                  <a:lnTo>
                    <a:pt x="3503" y="1273"/>
                  </a:lnTo>
                  <a:cubicBezTo>
                    <a:pt x="3737" y="1139"/>
                    <a:pt x="3737" y="939"/>
                    <a:pt x="3503" y="806"/>
                  </a:cubicBezTo>
                  <a:lnTo>
                    <a:pt x="2269" y="105"/>
                  </a:lnTo>
                  <a:cubicBezTo>
                    <a:pt x="2144" y="34"/>
                    <a:pt x="1980" y="1"/>
                    <a:pt x="1820"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3552;p28"/>
            <p:cNvSpPr/>
            <p:nvPr/>
          </p:nvSpPr>
          <p:spPr>
            <a:xfrm>
              <a:off x="3658625" y="251807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34" y="1302"/>
                  </a:cubicBezTo>
                  <a:lnTo>
                    <a:pt x="1468" y="2002"/>
                  </a:lnTo>
                  <a:cubicBezTo>
                    <a:pt x="1585" y="2069"/>
                    <a:pt x="1735" y="2102"/>
                    <a:pt x="1881" y="2102"/>
                  </a:cubicBezTo>
                  <a:cubicBezTo>
                    <a:pt x="2027" y="2102"/>
                    <a:pt x="2168" y="2069"/>
                    <a:pt x="2268" y="2002"/>
                  </a:cubicBezTo>
                  <a:lnTo>
                    <a:pt x="3503" y="1302"/>
                  </a:lnTo>
                  <a:cubicBezTo>
                    <a:pt x="3736" y="1168"/>
                    <a:pt x="3736" y="935"/>
                    <a:pt x="3503" y="801"/>
                  </a:cubicBezTo>
                  <a:lnTo>
                    <a:pt x="2268"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3553;p28"/>
            <p:cNvSpPr/>
            <p:nvPr/>
          </p:nvSpPr>
          <p:spPr>
            <a:xfrm>
              <a:off x="3584400" y="2561450"/>
              <a:ext cx="93425" cy="52550"/>
            </a:xfrm>
            <a:custGeom>
              <a:avLst/>
              <a:gdLst/>
              <a:ahLst/>
              <a:cxnLst/>
              <a:rect l="l" t="t" r="r" b="b"/>
              <a:pathLst>
                <a:path w="3737" h="2102" extrusionOk="0">
                  <a:moveTo>
                    <a:pt x="1852" y="0"/>
                  </a:moveTo>
                  <a:cubicBezTo>
                    <a:pt x="1702" y="0"/>
                    <a:pt x="1552" y="34"/>
                    <a:pt x="1435" y="100"/>
                  </a:cubicBezTo>
                  <a:lnTo>
                    <a:pt x="201" y="801"/>
                  </a:lnTo>
                  <a:cubicBezTo>
                    <a:pt x="0" y="934"/>
                    <a:pt x="0" y="1168"/>
                    <a:pt x="201" y="1301"/>
                  </a:cubicBezTo>
                  <a:lnTo>
                    <a:pt x="1435" y="2002"/>
                  </a:lnTo>
                  <a:cubicBezTo>
                    <a:pt x="1552" y="2068"/>
                    <a:pt x="1702" y="2102"/>
                    <a:pt x="1852" y="2102"/>
                  </a:cubicBezTo>
                  <a:cubicBezTo>
                    <a:pt x="2002" y="2102"/>
                    <a:pt x="2152" y="2068"/>
                    <a:pt x="2269" y="2002"/>
                  </a:cubicBezTo>
                  <a:lnTo>
                    <a:pt x="3503" y="1301"/>
                  </a:lnTo>
                  <a:cubicBezTo>
                    <a:pt x="3736" y="1168"/>
                    <a:pt x="3736" y="934"/>
                    <a:pt x="3503" y="801"/>
                  </a:cubicBezTo>
                  <a:lnTo>
                    <a:pt x="2269" y="100"/>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3554;p28"/>
            <p:cNvSpPr/>
            <p:nvPr/>
          </p:nvSpPr>
          <p:spPr>
            <a:xfrm>
              <a:off x="3509350" y="2604800"/>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3555;p28"/>
            <p:cNvSpPr/>
            <p:nvPr/>
          </p:nvSpPr>
          <p:spPr>
            <a:xfrm>
              <a:off x="3435125" y="2648175"/>
              <a:ext cx="93425" cy="52550"/>
            </a:xfrm>
            <a:custGeom>
              <a:avLst/>
              <a:gdLst/>
              <a:ahLst/>
              <a:cxnLst/>
              <a:rect l="l" t="t" r="r" b="b"/>
              <a:pathLst>
                <a:path w="3737" h="2102" extrusionOk="0">
                  <a:moveTo>
                    <a:pt x="1881" y="0"/>
                  </a:moveTo>
                  <a:cubicBezTo>
                    <a:pt x="1735" y="0"/>
                    <a:pt x="1585" y="34"/>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36" y="1134"/>
                    <a:pt x="3736" y="934"/>
                    <a:pt x="3503" y="801"/>
                  </a:cubicBezTo>
                  <a:lnTo>
                    <a:pt x="2269" y="100"/>
                  </a:lnTo>
                  <a:cubicBezTo>
                    <a:pt x="2169" y="34"/>
                    <a:pt x="2027" y="0"/>
                    <a:pt x="1881"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3556;p28"/>
            <p:cNvSpPr/>
            <p:nvPr/>
          </p:nvSpPr>
          <p:spPr>
            <a:xfrm>
              <a:off x="3360900" y="2690700"/>
              <a:ext cx="93425" cy="53400"/>
            </a:xfrm>
            <a:custGeom>
              <a:avLst/>
              <a:gdLst/>
              <a:ahLst/>
              <a:cxnLst/>
              <a:rect l="l" t="t" r="r" b="b"/>
              <a:pathLst>
                <a:path w="3737" h="2136" extrusionOk="0">
                  <a:moveTo>
                    <a:pt x="1852" y="1"/>
                  </a:moveTo>
                  <a:cubicBezTo>
                    <a:pt x="1702" y="1"/>
                    <a:pt x="1552" y="34"/>
                    <a:pt x="1435" y="101"/>
                  </a:cubicBezTo>
                  <a:lnTo>
                    <a:pt x="234" y="834"/>
                  </a:lnTo>
                  <a:cubicBezTo>
                    <a:pt x="1" y="968"/>
                    <a:pt x="1" y="1168"/>
                    <a:pt x="234" y="1301"/>
                  </a:cubicBezTo>
                  <a:lnTo>
                    <a:pt x="1468" y="2035"/>
                  </a:lnTo>
                  <a:cubicBezTo>
                    <a:pt x="1585" y="2102"/>
                    <a:pt x="1735" y="2135"/>
                    <a:pt x="1885" y="2135"/>
                  </a:cubicBezTo>
                  <a:cubicBezTo>
                    <a:pt x="2035" y="2135"/>
                    <a:pt x="2186" y="2102"/>
                    <a:pt x="2302" y="2035"/>
                  </a:cubicBezTo>
                  <a:lnTo>
                    <a:pt x="3503" y="1301"/>
                  </a:lnTo>
                  <a:cubicBezTo>
                    <a:pt x="3737" y="1168"/>
                    <a:pt x="3737" y="968"/>
                    <a:pt x="3503" y="834"/>
                  </a:cubicBezTo>
                  <a:lnTo>
                    <a:pt x="2269" y="101"/>
                  </a:lnTo>
                  <a:cubicBezTo>
                    <a:pt x="2152" y="34"/>
                    <a:pt x="2002" y="1"/>
                    <a:pt x="1852"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3557;p28"/>
            <p:cNvSpPr/>
            <p:nvPr/>
          </p:nvSpPr>
          <p:spPr>
            <a:xfrm>
              <a:off x="3286675" y="2734075"/>
              <a:ext cx="93425" cy="52550"/>
            </a:xfrm>
            <a:custGeom>
              <a:avLst/>
              <a:gdLst/>
              <a:ahLst/>
              <a:cxnLst/>
              <a:rect l="l" t="t" r="r" b="b"/>
              <a:pathLst>
                <a:path w="3737" h="2102" extrusionOk="0">
                  <a:moveTo>
                    <a:pt x="1852" y="0"/>
                  </a:moveTo>
                  <a:cubicBezTo>
                    <a:pt x="1702" y="0"/>
                    <a:pt x="1552" y="33"/>
                    <a:pt x="1435" y="100"/>
                  </a:cubicBezTo>
                  <a:lnTo>
                    <a:pt x="201" y="834"/>
                  </a:lnTo>
                  <a:cubicBezTo>
                    <a:pt x="1" y="967"/>
                    <a:pt x="1" y="1168"/>
                    <a:pt x="234" y="1301"/>
                  </a:cubicBezTo>
                  <a:lnTo>
                    <a:pt x="1469" y="2002"/>
                  </a:lnTo>
                  <a:cubicBezTo>
                    <a:pt x="1585" y="2068"/>
                    <a:pt x="1727" y="2102"/>
                    <a:pt x="1869" y="2102"/>
                  </a:cubicBezTo>
                  <a:cubicBezTo>
                    <a:pt x="2011" y="2102"/>
                    <a:pt x="2152" y="2068"/>
                    <a:pt x="2269" y="2002"/>
                  </a:cubicBezTo>
                  <a:lnTo>
                    <a:pt x="3503" y="1301"/>
                  </a:lnTo>
                  <a:cubicBezTo>
                    <a:pt x="3737" y="1168"/>
                    <a:pt x="3737" y="967"/>
                    <a:pt x="3503" y="834"/>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3558;p28"/>
            <p:cNvSpPr/>
            <p:nvPr/>
          </p:nvSpPr>
          <p:spPr>
            <a:xfrm>
              <a:off x="3211625" y="2777425"/>
              <a:ext cx="94275" cy="52575"/>
            </a:xfrm>
            <a:custGeom>
              <a:avLst/>
              <a:gdLst/>
              <a:ahLst/>
              <a:cxnLst/>
              <a:rect l="l" t="t" r="r" b="b"/>
              <a:pathLst>
                <a:path w="3771" h="2103" extrusionOk="0">
                  <a:moveTo>
                    <a:pt x="1885" y="1"/>
                  </a:moveTo>
                  <a:cubicBezTo>
                    <a:pt x="1735" y="1"/>
                    <a:pt x="1585" y="34"/>
                    <a:pt x="1468" y="101"/>
                  </a:cubicBezTo>
                  <a:lnTo>
                    <a:pt x="234" y="835"/>
                  </a:lnTo>
                  <a:cubicBezTo>
                    <a:pt x="1" y="935"/>
                    <a:pt x="34"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3559;p28"/>
            <p:cNvSpPr/>
            <p:nvPr/>
          </p:nvSpPr>
          <p:spPr>
            <a:xfrm>
              <a:off x="3137400" y="2820800"/>
              <a:ext cx="94275" cy="52550"/>
            </a:xfrm>
            <a:custGeom>
              <a:avLst/>
              <a:gdLst/>
              <a:ahLst/>
              <a:cxnLst/>
              <a:rect l="l" t="t" r="r" b="b"/>
              <a:pathLst>
                <a:path w="3771" h="2102" extrusionOk="0">
                  <a:moveTo>
                    <a:pt x="1886" y="0"/>
                  </a:moveTo>
                  <a:cubicBezTo>
                    <a:pt x="1736" y="0"/>
                    <a:pt x="1585" y="34"/>
                    <a:pt x="1469" y="100"/>
                  </a:cubicBezTo>
                  <a:lnTo>
                    <a:pt x="234" y="801"/>
                  </a:lnTo>
                  <a:cubicBezTo>
                    <a:pt x="1" y="934"/>
                    <a:pt x="1" y="1168"/>
                    <a:pt x="234" y="1301"/>
                  </a:cubicBezTo>
                  <a:lnTo>
                    <a:pt x="1469" y="2002"/>
                  </a:lnTo>
                  <a:cubicBezTo>
                    <a:pt x="1585" y="2068"/>
                    <a:pt x="1736" y="2102"/>
                    <a:pt x="1886" y="2102"/>
                  </a:cubicBezTo>
                  <a:cubicBezTo>
                    <a:pt x="2036" y="2102"/>
                    <a:pt x="2186" y="2068"/>
                    <a:pt x="2303" y="2002"/>
                  </a:cubicBezTo>
                  <a:lnTo>
                    <a:pt x="3537" y="1301"/>
                  </a:lnTo>
                  <a:cubicBezTo>
                    <a:pt x="3737" y="1168"/>
                    <a:pt x="3770" y="934"/>
                    <a:pt x="3537" y="801"/>
                  </a:cubicBezTo>
                  <a:lnTo>
                    <a:pt x="2303" y="100"/>
                  </a:lnTo>
                  <a:cubicBezTo>
                    <a:pt x="2186" y="34"/>
                    <a:pt x="2036" y="0"/>
                    <a:pt x="1886"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3560;p28"/>
            <p:cNvSpPr/>
            <p:nvPr/>
          </p:nvSpPr>
          <p:spPr>
            <a:xfrm>
              <a:off x="3063200" y="2864150"/>
              <a:ext cx="93425" cy="52575"/>
            </a:xfrm>
            <a:custGeom>
              <a:avLst/>
              <a:gdLst/>
              <a:ahLst/>
              <a:cxnLst/>
              <a:rect l="l" t="t" r="r" b="b"/>
              <a:pathLst>
                <a:path w="3737" h="2103" extrusionOk="0">
                  <a:moveTo>
                    <a:pt x="1868" y="1"/>
                  </a:moveTo>
                  <a:cubicBezTo>
                    <a:pt x="1718" y="1"/>
                    <a:pt x="1568"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8" y="101"/>
                  </a:lnTo>
                  <a:cubicBezTo>
                    <a:pt x="2168" y="34"/>
                    <a:pt x="2018" y="1"/>
                    <a:pt x="1868"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3561;p28"/>
            <p:cNvSpPr/>
            <p:nvPr/>
          </p:nvSpPr>
          <p:spPr>
            <a:xfrm>
              <a:off x="2988975" y="2907525"/>
              <a:ext cx="93425" cy="52550"/>
            </a:xfrm>
            <a:custGeom>
              <a:avLst/>
              <a:gdLst/>
              <a:ahLst/>
              <a:cxnLst/>
              <a:rect l="l" t="t" r="r" b="b"/>
              <a:pathLst>
                <a:path w="3737" h="2102" extrusionOk="0">
                  <a:moveTo>
                    <a:pt x="1852" y="0"/>
                  </a:moveTo>
                  <a:cubicBezTo>
                    <a:pt x="1702" y="0"/>
                    <a:pt x="1551" y="34"/>
                    <a:pt x="1435" y="101"/>
                  </a:cubicBezTo>
                  <a:lnTo>
                    <a:pt x="234" y="801"/>
                  </a:lnTo>
                  <a:cubicBezTo>
                    <a:pt x="0" y="934"/>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4"/>
                    <a:pt x="3503" y="801"/>
                  </a:cubicBezTo>
                  <a:lnTo>
                    <a:pt x="2269" y="101"/>
                  </a:lnTo>
                  <a:cubicBezTo>
                    <a:pt x="2152" y="34"/>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3562;p28"/>
            <p:cNvSpPr/>
            <p:nvPr/>
          </p:nvSpPr>
          <p:spPr>
            <a:xfrm>
              <a:off x="2914750" y="2950900"/>
              <a:ext cx="93425" cy="52550"/>
            </a:xfrm>
            <a:custGeom>
              <a:avLst/>
              <a:gdLst/>
              <a:ahLst/>
              <a:cxnLst/>
              <a:rect l="l" t="t" r="r" b="b"/>
              <a:pathLst>
                <a:path w="3737" h="2102" extrusionOk="0">
                  <a:moveTo>
                    <a:pt x="1852" y="0"/>
                  </a:moveTo>
                  <a:cubicBezTo>
                    <a:pt x="1702" y="0"/>
                    <a:pt x="1552" y="33"/>
                    <a:pt x="1435" y="100"/>
                  </a:cubicBezTo>
                  <a:lnTo>
                    <a:pt x="201" y="801"/>
                  </a:lnTo>
                  <a:cubicBezTo>
                    <a:pt x="1" y="934"/>
                    <a:pt x="1" y="1134"/>
                    <a:pt x="201" y="1268"/>
                  </a:cubicBezTo>
                  <a:lnTo>
                    <a:pt x="1435" y="2001"/>
                  </a:lnTo>
                  <a:cubicBezTo>
                    <a:pt x="1552" y="2068"/>
                    <a:pt x="1702" y="2102"/>
                    <a:pt x="1852" y="2102"/>
                  </a:cubicBezTo>
                  <a:cubicBezTo>
                    <a:pt x="2002" y="2102"/>
                    <a:pt x="2152" y="2068"/>
                    <a:pt x="2269" y="2001"/>
                  </a:cubicBezTo>
                  <a:lnTo>
                    <a:pt x="3503" y="1268"/>
                  </a:lnTo>
                  <a:cubicBezTo>
                    <a:pt x="3737" y="1134"/>
                    <a:pt x="3737" y="934"/>
                    <a:pt x="3503" y="801"/>
                  </a:cubicBezTo>
                  <a:lnTo>
                    <a:pt x="2269" y="100"/>
                  </a:lnTo>
                  <a:cubicBezTo>
                    <a:pt x="2152" y="33"/>
                    <a:pt x="2002" y="0"/>
                    <a:pt x="1852"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3563;p28"/>
            <p:cNvSpPr/>
            <p:nvPr/>
          </p:nvSpPr>
          <p:spPr>
            <a:xfrm>
              <a:off x="2839700" y="2993425"/>
              <a:ext cx="94250" cy="52550"/>
            </a:xfrm>
            <a:custGeom>
              <a:avLst/>
              <a:gdLst/>
              <a:ahLst/>
              <a:cxnLst/>
              <a:rect l="l" t="t" r="r" b="b"/>
              <a:pathLst>
                <a:path w="3770" h="2102" extrusionOk="0">
                  <a:moveTo>
                    <a:pt x="1885" y="0"/>
                  </a:moveTo>
                  <a:cubicBezTo>
                    <a:pt x="1735" y="0"/>
                    <a:pt x="1585"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68"/>
                    <a:pt x="3536" y="834"/>
                  </a:cubicBezTo>
                  <a:lnTo>
                    <a:pt x="2302" y="100"/>
                  </a:lnTo>
                  <a:cubicBezTo>
                    <a:pt x="2185" y="34"/>
                    <a:pt x="2035" y="0"/>
                    <a:pt x="1885"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3564;p28"/>
            <p:cNvSpPr/>
            <p:nvPr/>
          </p:nvSpPr>
          <p:spPr>
            <a:xfrm>
              <a:off x="2765475" y="3036775"/>
              <a:ext cx="94275" cy="52575"/>
            </a:xfrm>
            <a:custGeom>
              <a:avLst/>
              <a:gdLst/>
              <a:ahLst/>
              <a:cxnLst/>
              <a:rect l="l" t="t" r="r" b="b"/>
              <a:pathLst>
                <a:path w="3771" h="2103" extrusionOk="0">
                  <a:moveTo>
                    <a:pt x="1885" y="1"/>
                  </a:moveTo>
                  <a:cubicBezTo>
                    <a:pt x="1735" y="1"/>
                    <a:pt x="1585" y="34"/>
                    <a:pt x="1468"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37" y="1302"/>
                  </a:lnTo>
                  <a:cubicBezTo>
                    <a:pt x="3737" y="1168"/>
                    <a:pt x="3770" y="968"/>
                    <a:pt x="3537" y="835"/>
                  </a:cubicBezTo>
                  <a:lnTo>
                    <a:pt x="2302" y="101"/>
                  </a:lnTo>
                  <a:cubicBezTo>
                    <a:pt x="2186" y="34"/>
                    <a:pt x="2035" y="1"/>
                    <a:pt x="1885" y="1"/>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3565;p28"/>
            <p:cNvSpPr/>
            <p:nvPr/>
          </p:nvSpPr>
          <p:spPr>
            <a:xfrm>
              <a:off x="2691250" y="3080150"/>
              <a:ext cx="93425" cy="52550"/>
            </a:xfrm>
            <a:custGeom>
              <a:avLst/>
              <a:gdLst/>
              <a:ahLst/>
              <a:cxnLst/>
              <a:rect l="l" t="t" r="r" b="b"/>
              <a:pathLst>
                <a:path w="3737" h="2102" extrusionOk="0">
                  <a:moveTo>
                    <a:pt x="1869" y="0"/>
                  </a:moveTo>
                  <a:cubicBezTo>
                    <a:pt x="1719" y="0"/>
                    <a:pt x="1569" y="34"/>
                    <a:pt x="1469" y="100"/>
                  </a:cubicBezTo>
                  <a:lnTo>
                    <a:pt x="234" y="801"/>
                  </a:lnTo>
                  <a:cubicBezTo>
                    <a:pt x="1" y="934"/>
                    <a:pt x="1" y="1168"/>
                    <a:pt x="234" y="1301"/>
                  </a:cubicBezTo>
                  <a:lnTo>
                    <a:pt x="1469" y="2002"/>
                  </a:lnTo>
                  <a:cubicBezTo>
                    <a:pt x="1585" y="2069"/>
                    <a:pt x="1735" y="2102"/>
                    <a:pt x="1886" y="2102"/>
                  </a:cubicBezTo>
                  <a:cubicBezTo>
                    <a:pt x="2036" y="2102"/>
                    <a:pt x="2186" y="2069"/>
                    <a:pt x="2303" y="2002"/>
                  </a:cubicBezTo>
                  <a:lnTo>
                    <a:pt x="3503" y="1301"/>
                  </a:lnTo>
                  <a:cubicBezTo>
                    <a:pt x="3737" y="1168"/>
                    <a:pt x="3737" y="934"/>
                    <a:pt x="3503" y="801"/>
                  </a:cubicBezTo>
                  <a:lnTo>
                    <a:pt x="2269" y="100"/>
                  </a:lnTo>
                  <a:cubicBezTo>
                    <a:pt x="2169" y="34"/>
                    <a:pt x="2019" y="0"/>
                    <a:pt x="1869"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3566;p28"/>
            <p:cNvSpPr/>
            <p:nvPr/>
          </p:nvSpPr>
          <p:spPr>
            <a:xfrm>
              <a:off x="4015550" y="271822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69" y="1168"/>
                    <a:pt x="3769"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3567;p28"/>
            <p:cNvSpPr/>
            <p:nvPr/>
          </p:nvSpPr>
          <p:spPr>
            <a:xfrm>
              <a:off x="3941325" y="2761575"/>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36" y="1168"/>
                    <a:pt x="3736"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3568;p28"/>
            <p:cNvSpPr/>
            <p:nvPr/>
          </p:nvSpPr>
          <p:spPr>
            <a:xfrm>
              <a:off x="3867100" y="2804950"/>
              <a:ext cx="93425" cy="52550"/>
            </a:xfrm>
            <a:custGeom>
              <a:avLst/>
              <a:gdLst/>
              <a:ahLst/>
              <a:cxnLst/>
              <a:rect l="l" t="t" r="r" b="b"/>
              <a:pathLst>
                <a:path w="3737" h="2102" extrusionOk="0">
                  <a:moveTo>
                    <a:pt x="1852" y="0"/>
                  </a:moveTo>
                  <a:cubicBezTo>
                    <a:pt x="1702" y="0"/>
                    <a:pt x="1552"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9" y="101"/>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3569;p28"/>
            <p:cNvSpPr/>
            <p:nvPr/>
          </p:nvSpPr>
          <p:spPr>
            <a:xfrm>
              <a:off x="3792875" y="2847775"/>
              <a:ext cx="93425" cy="53100"/>
            </a:xfrm>
            <a:custGeom>
              <a:avLst/>
              <a:gdLst/>
              <a:ahLst/>
              <a:cxnLst/>
              <a:rect l="l" t="t" r="r" b="b"/>
              <a:pathLst>
                <a:path w="3737" h="2124" extrusionOk="0">
                  <a:moveTo>
                    <a:pt x="1820" y="1"/>
                  </a:moveTo>
                  <a:cubicBezTo>
                    <a:pt x="1681" y="1"/>
                    <a:pt x="1544" y="27"/>
                    <a:pt x="1435" y="89"/>
                  </a:cubicBezTo>
                  <a:lnTo>
                    <a:pt x="201" y="823"/>
                  </a:lnTo>
                  <a:cubicBezTo>
                    <a:pt x="1" y="956"/>
                    <a:pt x="1" y="1156"/>
                    <a:pt x="234" y="1290"/>
                  </a:cubicBezTo>
                  <a:lnTo>
                    <a:pt x="1468" y="2024"/>
                  </a:lnTo>
                  <a:cubicBezTo>
                    <a:pt x="1568" y="2090"/>
                    <a:pt x="1719" y="2124"/>
                    <a:pt x="1869" y="2124"/>
                  </a:cubicBezTo>
                  <a:cubicBezTo>
                    <a:pt x="2019" y="2124"/>
                    <a:pt x="2169" y="2090"/>
                    <a:pt x="2269" y="2024"/>
                  </a:cubicBezTo>
                  <a:lnTo>
                    <a:pt x="3503" y="1290"/>
                  </a:lnTo>
                  <a:cubicBezTo>
                    <a:pt x="3737" y="1156"/>
                    <a:pt x="3737" y="956"/>
                    <a:pt x="3503" y="823"/>
                  </a:cubicBezTo>
                  <a:lnTo>
                    <a:pt x="2269" y="89"/>
                  </a:lnTo>
                  <a:cubicBezTo>
                    <a:pt x="2144" y="35"/>
                    <a:pt x="1981" y="1"/>
                    <a:pt x="18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3570;p28"/>
            <p:cNvSpPr/>
            <p:nvPr/>
          </p:nvSpPr>
          <p:spPr>
            <a:xfrm>
              <a:off x="3717825" y="2890850"/>
              <a:ext cx="94250" cy="52550"/>
            </a:xfrm>
            <a:custGeom>
              <a:avLst/>
              <a:gdLst/>
              <a:ahLst/>
              <a:cxnLst/>
              <a:rect l="l" t="t" r="r" b="b"/>
              <a:pathLst>
                <a:path w="3770" h="2102" extrusionOk="0">
                  <a:moveTo>
                    <a:pt x="1885" y="0"/>
                  </a:moveTo>
                  <a:cubicBezTo>
                    <a:pt x="1735" y="0"/>
                    <a:pt x="1585" y="34"/>
                    <a:pt x="1468" y="100"/>
                  </a:cubicBezTo>
                  <a:lnTo>
                    <a:pt x="234" y="834"/>
                  </a:lnTo>
                  <a:cubicBezTo>
                    <a:pt x="1" y="968"/>
                    <a:pt x="1" y="1168"/>
                    <a:pt x="234" y="1301"/>
                  </a:cubicBezTo>
                  <a:lnTo>
                    <a:pt x="1468" y="2002"/>
                  </a:lnTo>
                  <a:cubicBezTo>
                    <a:pt x="1585" y="2068"/>
                    <a:pt x="1735" y="2102"/>
                    <a:pt x="1885" y="2102"/>
                  </a:cubicBezTo>
                  <a:cubicBezTo>
                    <a:pt x="2035" y="2102"/>
                    <a:pt x="2185" y="2068"/>
                    <a:pt x="2302" y="2002"/>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3571;p28"/>
            <p:cNvSpPr/>
            <p:nvPr/>
          </p:nvSpPr>
          <p:spPr>
            <a:xfrm>
              <a:off x="3643600" y="2934200"/>
              <a:ext cx="94275" cy="52575"/>
            </a:xfrm>
            <a:custGeom>
              <a:avLst/>
              <a:gdLst/>
              <a:ahLst/>
              <a:cxnLst/>
              <a:rect l="l" t="t" r="r" b="b"/>
              <a:pathLst>
                <a:path w="3771" h="2103" extrusionOk="0">
                  <a:moveTo>
                    <a:pt x="1885" y="1"/>
                  </a:moveTo>
                  <a:cubicBezTo>
                    <a:pt x="1735" y="1"/>
                    <a:pt x="1585" y="34"/>
                    <a:pt x="1468" y="101"/>
                  </a:cubicBezTo>
                  <a:lnTo>
                    <a:pt x="234" y="835"/>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35"/>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3572;p28"/>
            <p:cNvSpPr/>
            <p:nvPr/>
          </p:nvSpPr>
          <p:spPr>
            <a:xfrm>
              <a:off x="3569375" y="2977575"/>
              <a:ext cx="93425" cy="52550"/>
            </a:xfrm>
            <a:custGeom>
              <a:avLst/>
              <a:gdLst/>
              <a:ahLst/>
              <a:cxnLst/>
              <a:rect l="l" t="t" r="r" b="b"/>
              <a:pathLst>
                <a:path w="3737" h="2102" extrusionOk="0">
                  <a:moveTo>
                    <a:pt x="1873" y="0"/>
                  </a:moveTo>
                  <a:cubicBezTo>
                    <a:pt x="1719" y="0"/>
                    <a:pt x="1569" y="34"/>
                    <a:pt x="1469" y="101"/>
                  </a:cubicBezTo>
                  <a:lnTo>
                    <a:pt x="234" y="801"/>
                  </a:lnTo>
                  <a:cubicBezTo>
                    <a:pt x="1" y="934"/>
                    <a:pt x="1" y="1168"/>
                    <a:pt x="234" y="1301"/>
                  </a:cubicBezTo>
                  <a:lnTo>
                    <a:pt x="1469" y="2002"/>
                  </a:lnTo>
                  <a:cubicBezTo>
                    <a:pt x="1585" y="2069"/>
                    <a:pt x="1736" y="2102"/>
                    <a:pt x="1886" y="2102"/>
                  </a:cubicBezTo>
                  <a:cubicBezTo>
                    <a:pt x="2036" y="2102"/>
                    <a:pt x="2186" y="2069"/>
                    <a:pt x="2303" y="2002"/>
                  </a:cubicBezTo>
                  <a:lnTo>
                    <a:pt x="3537" y="1301"/>
                  </a:lnTo>
                  <a:cubicBezTo>
                    <a:pt x="3737" y="1168"/>
                    <a:pt x="3737" y="934"/>
                    <a:pt x="3503" y="801"/>
                  </a:cubicBezTo>
                  <a:lnTo>
                    <a:pt x="2303" y="101"/>
                  </a:lnTo>
                  <a:cubicBezTo>
                    <a:pt x="2186" y="34"/>
                    <a:pt x="2027" y="0"/>
                    <a:pt x="18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3573;p28"/>
            <p:cNvSpPr/>
            <p:nvPr/>
          </p:nvSpPr>
          <p:spPr>
            <a:xfrm>
              <a:off x="3495175" y="3020950"/>
              <a:ext cx="93425" cy="52550"/>
            </a:xfrm>
            <a:custGeom>
              <a:avLst/>
              <a:gdLst/>
              <a:ahLst/>
              <a:cxnLst/>
              <a:rect l="l" t="t" r="r" b="b"/>
              <a:pathLst>
                <a:path w="3737" h="2102" extrusionOk="0">
                  <a:moveTo>
                    <a:pt x="1852" y="0"/>
                  </a:moveTo>
                  <a:cubicBezTo>
                    <a:pt x="1701" y="0"/>
                    <a:pt x="1551" y="33"/>
                    <a:pt x="1435" y="100"/>
                  </a:cubicBezTo>
                  <a:lnTo>
                    <a:pt x="234" y="801"/>
                  </a:lnTo>
                  <a:cubicBezTo>
                    <a:pt x="0" y="934"/>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34"/>
                    <a:pt x="3503" y="801"/>
                  </a:cubicBezTo>
                  <a:lnTo>
                    <a:pt x="2268"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3574;p28"/>
            <p:cNvSpPr/>
            <p:nvPr/>
          </p:nvSpPr>
          <p:spPr>
            <a:xfrm>
              <a:off x="3420950" y="3064300"/>
              <a:ext cx="93425" cy="52575"/>
            </a:xfrm>
            <a:custGeom>
              <a:avLst/>
              <a:gdLst/>
              <a:ahLst/>
              <a:cxnLst/>
              <a:rect l="l" t="t" r="r" b="b"/>
              <a:pathLst>
                <a:path w="3737" h="2103" extrusionOk="0">
                  <a:moveTo>
                    <a:pt x="1852" y="1"/>
                  </a:moveTo>
                  <a:cubicBezTo>
                    <a:pt x="1702" y="1"/>
                    <a:pt x="1552" y="34"/>
                    <a:pt x="1435" y="101"/>
                  </a:cubicBezTo>
                  <a:lnTo>
                    <a:pt x="201" y="801"/>
                  </a:lnTo>
                  <a:cubicBezTo>
                    <a:pt x="0" y="935"/>
                    <a:pt x="0" y="1135"/>
                    <a:pt x="234" y="1268"/>
                  </a:cubicBezTo>
                  <a:lnTo>
                    <a:pt x="1468" y="2002"/>
                  </a:lnTo>
                  <a:cubicBezTo>
                    <a:pt x="1568" y="2069"/>
                    <a:pt x="1710" y="2102"/>
                    <a:pt x="1856" y="2102"/>
                  </a:cubicBezTo>
                  <a:cubicBezTo>
                    <a:pt x="2002" y="2102"/>
                    <a:pt x="2152" y="2069"/>
                    <a:pt x="2269" y="2002"/>
                  </a:cubicBezTo>
                  <a:lnTo>
                    <a:pt x="3503" y="1268"/>
                  </a:lnTo>
                  <a:cubicBezTo>
                    <a:pt x="3736" y="1135"/>
                    <a:pt x="3736"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3575;p28"/>
            <p:cNvSpPr/>
            <p:nvPr/>
          </p:nvSpPr>
          <p:spPr>
            <a:xfrm>
              <a:off x="3345900" y="310767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70" y="1134"/>
                    <a:pt x="3770"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3576;p28"/>
            <p:cNvSpPr/>
            <p:nvPr/>
          </p:nvSpPr>
          <p:spPr>
            <a:xfrm>
              <a:off x="3271675" y="3150200"/>
              <a:ext cx="93425" cy="52775"/>
            </a:xfrm>
            <a:custGeom>
              <a:avLst/>
              <a:gdLst/>
              <a:ahLst/>
              <a:cxnLst/>
              <a:rect l="l" t="t" r="r" b="b"/>
              <a:pathLst>
                <a:path w="3737" h="2111" extrusionOk="0">
                  <a:moveTo>
                    <a:pt x="1885" y="0"/>
                  </a:moveTo>
                  <a:cubicBezTo>
                    <a:pt x="1735" y="0"/>
                    <a:pt x="1585" y="34"/>
                    <a:pt x="1468" y="100"/>
                  </a:cubicBezTo>
                  <a:lnTo>
                    <a:pt x="234" y="834"/>
                  </a:lnTo>
                  <a:cubicBezTo>
                    <a:pt x="0" y="968"/>
                    <a:pt x="0" y="1168"/>
                    <a:pt x="234" y="1301"/>
                  </a:cubicBezTo>
                  <a:lnTo>
                    <a:pt x="1468" y="2035"/>
                  </a:lnTo>
                  <a:cubicBezTo>
                    <a:pt x="1585" y="2085"/>
                    <a:pt x="1735" y="2110"/>
                    <a:pt x="1885" y="2110"/>
                  </a:cubicBezTo>
                  <a:cubicBezTo>
                    <a:pt x="2035" y="2110"/>
                    <a:pt x="2185" y="2085"/>
                    <a:pt x="2302" y="2035"/>
                  </a:cubicBezTo>
                  <a:lnTo>
                    <a:pt x="3536" y="1301"/>
                  </a:lnTo>
                  <a:cubicBezTo>
                    <a:pt x="3736" y="1168"/>
                    <a:pt x="3736"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3577;p28"/>
            <p:cNvSpPr/>
            <p:nvPr/>
          </p:nvSpPr>
          <p:spPr>
            <a:xfrm>
              <a:off x="3197450" y="3193550"/>
              <a:ext cx="93425" cy="52575"/>
            </a:xfrm>
            <a:custGeom>
              <a:avLst/>
              <a:gdLst/>
              <a:ahLst/>
              <a:cxnLst/>
              <a:rect l="l" t="t" r="r" b="b"/>
              <a:pathLst>
                <a:path w="3737" h="2103" extrusionOk="0">
                  <a:moveTo>
                    <a:pt x="1856" y="1"/>
                  </a:moveTo>
                  <a:cubicBezTo>
                    <a:pt x="1710" y="1"/>
                    <a:pt x="1568" y="34"/>
                    <a:pt x="1468"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68"/>
                    <a:pt x="3503" y="835"/>
                  </a:cubicBezTo>
                  <a:lnTo>
                    <a:pt x="2269" y="101"/>
                  </a:lnTo>
                  <a:cubicBezTo>
                    <a:pt x="2152" y="34"/>
                    <a:pt x="2002" y="1"/>
                    <a:pt x="18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3578;p28"/>
            <p:cNvSpPr/>
            <p:nvPr/>
          </p:nvSpPr>
          <p:spPr>
            <a:xfrm>
              <a:off x="3123225" y="3236925"/>
              <a:ext cx="93425" cy="52575"/>
            </a:xfrm>
            <a:custGeom>
              <a:avLst/>
              <a:gdLst/>
              <a:ahLst/>
              <a:cxnLst/>
              <a:rect l="l" t="t" r="r" b="b"/>
              <a:pathLst>
                <a:path w="3737" h="2103" extrusionOk="0">
                  <a:moveTo>
                    <a:pt x="1852" y="1"/>
                  </a:moveTo>
                  <a:cubicBezTo>
                    <a:pt x="1702" y="1"/>
                    <a:pt x="1552" y="34"/>
                    <a:pt x="1435" y="101"/>
                  </a:cubicBezTo>
                  <a:lnTo>
                    <a:pt x="234" y="801"/>
                  </a:lnTo>
                  <a:cubicBezTo>
                    <a:pt x="1" y="935"/>
                    <a:pt x="1" y="1168"/>
                    <a:pt x="234" y="1301"/>
                  </a:cubicBezTo>
                  <a:lnTo>
                    <a:pt x="1469" y="2002"/>
                  </a:lnTo>
                  <a:cubicBezTo>
                    <a:pt x="1585" y="2069"/>
                    <a:pt x="1735" y="2102"/>
                    <a:pt x="1886" y="2102"/>
                  </a:cubicBezTo>
                  <a:cubicBezTo>
                    <a:pt x="2036" y="2102"/>
                    <a:pt x="2186" y="2069"/>
                    <a:pt x="2303" y="2002"/>
                  </a:cubicBezTo>
                  <a:lnTo>
                    <a:pt x="3503" y="1301"/>
                  </a:lnTo>
                  <a:cubicBezTo>
                    <a:pt x="3737" y="1168"/>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3579;p28"/>
            <p:cNvSpPr/>
            <p:nvPr/>
          </p:nvSpPr>
          <p:spPr>
            <a:xfrm>
              <a:off x="3048175" y="3280300"/>
              <a:ext cx="94275" cy="52550"/>
            </a:xfrm>
            <a:custGeom>
              <a:avLst/>
              <a:gdLst/>
              <a:ahLst/>
              <a:cxnLst/>
              <a:rect l="l" t="t" r="r" b="b"/>
              <a:pathLst>
                <a:path w="3771" h="2102" extrusionOk="0">
                  <a:moveTo>
                    <a:pt x="1885" y="0"/>
                  </a:moveTo>
                  <a:cubicBezTo>
                    <a:pt x="1735" y="0"/>
                    <a:pt x="1585" y="33"/>
                    <a:pt x="1468" y="100"/>
                  </a:cubicBezTo>
                  <a:lnTo>
                    <a:pt x="234" y="801"/>
                  </a:lnTo>
                  <a:cubicBezTo>
                    <a:pt x="1" y="934"/>
                    <a:pt x="34" y="1168"/>
                    <a:pt x="234" y="1301"/>
                  </a:cubicBezTo>
                  <a:lnTo>
                    <a:pt x="1468" y="2002"/>
                  </a:lnTo>
                  <a:cubicBezTo>
                    <a:pt x="1585" y="2068"/>
                    <a:pt x="1735" y="2102"/>
                    <a:pt x="1885" y="2102"/>
                  </a:cubicBezTo>
                  <a:cubicBezTo>
                    <a:pt x="2036" y="2102"/>
                    <a:pt x="2186" y="2068"/>
                    <a:pt x="2302" y="2002"/>
                  </a:cubicBezTo>
                  <a:lnTo>
                    <a:pt x="3537" y="1301"/>
                  </a:lnTo>
                  <a:cubicBezTo>
                    <a:pt x="3770" y="1168"/>
                    <a:pt x="3770" y="934"/>
                    <a:pt x="3537" y="801"/>
                  </a:cubicBezTo>
                  <a:lnTo>
                    <a:pt x="2302" y="100"/>
                  </a:lnTo>
                  <a:cubicBezTo>
                    <a:pt x="2186" y="33"/>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3580;p28"/>
            <p:cNvSpPr/>
            <p:nvPr/>
          </p:nvSpPr>
          <p:spPr>
            <a:xfrm>
              <a:off x="3943825" y="2676525"/>
              <a:ext cx="94250" cy="53025"/>
            </a:xfrm>
            <a:custGeom>
              <a:avLst/>
              <a:gdLst/>
              <a:ahLst/>
              <a:cxnLst/>
              <a:rect l="l" t="t" r="r" b="b"/>
              <a:pathLst>
                <a:path w="3770" h="2121" extrusionOk="0">
                  <a:moveTo>
                    <a:pt x="1885" y="0"/>
                  </a:moveTo>
                  <a:cubicBezTo>
                    <a:pt x="1735" y="0"/>
                    <a:pt x="1585" y="34"/>
                    <a:pt x="1468" y="101"/>
                  </a:cubicBezTo>
                  <a:lnTo>
                    <a:pt x="234" y="834"/>
                  </a:lnTo>
                  <a:cubicBezTo>
                    <a:pt x="0" y="968"/>
                    <a:pt x="34" y="1168"/>
                    <a:pt x="267" y="1301"/>
                  </a:cubicBezTo>
                  <a:lnTo>
                    <a:pt x="1468" y="2002"/>
                  </a:lnTo>
                  <a:cubicBezTo>
                    <a:pt x="1599" y="2077"/>
                    <a:pt x="1772" y="2120"/>
                    <a:pt x="1940" y="2120"/>
                  </a:cubicBezTo>
                  <a:cubicBezTo>
                    <a:pt x="2072" y="2120"/>
                    <a:pt x="2200" y="2094"/>
                    <a:pt x="2302" y="2035"/>
                  </a:cubicBezTo>
                  <a:lnTo>
                    <a:pt x="3536" y="1301"/>
                  </a:lnTo>
                  <a:cubicBezTo>
                    <a:pt x="3770" y="1168"/>
                    <a:pt x="3770" y="968"/>
                    <a:pt x="3536" y="834"/>
                  </a:cubicBezTo>
                  <a:lnTo>
                    <a:pt x="2302" y="101"/>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3581;p28"/>
            <p:cNvSpPr/>
            <p:nvPr/>
          </p:nvSpPr>
          <p:spPr>
            <a:xfrm>
              <a:off x="3869600" y="2719900"/>
              <a:ext cx="94250" cy="52550"/>
            </a:xfrm>
            <a:custGeom>
              <a:avLst/>
              <a:gdLst/>
              <a:ahLst/>
              <a:cxnLst/>
              <a:rect l="l" t="t" r="r" b="b"/>
              <a:pathLst>
                <a:path w="3770" h="2102" extrusionOk="0">
                  <a:moveTo>
                    <a:pt x="1885" y="0"/>
                  </a:moveTo>
                  <a:cubicBezTo>
                    <a:pt x="1735" y="0"/>
                    <a:pt x="1585" y="33"/>
                    <a:pt x="1468" y="100"/>
                  </a:cubicBezTo>
                  <a:lnTo>
                    <a:pt x="234" y="834"/>
                  </a:lnTo>
                  <a:cubicBezTo>
                    <a:pt x="1" y="967"/>
                    <a:pt x="1" y="1168"/>
                    <a:pt x="234" y="1301"/>
                  </a:cubicBezTo>
                  <a:lnTo>
                    <a:pt x="1468" y="2001"/>
                  </a:lnTo>
                  <a:cubicBezTo>
                    <a:pt x="1585" y="2068"/>
                    <a:pt x="1735" y="2102"/>
                    <a:pt x="1885" y="2102"/>
                  </a:cubicBezTo>
                  <a:cubicBezTo>
                    <a:pt x="2035" y="2102"/>
                    <a:pt x="2185" y="2068"/>
                    <a:pt x="2302" y="2001"/>
                  </a:cubicBezTo>
                  <a:lnTo>
                    <a:pt x="3536" y="1301"/>
                  </a:lnTo>
                  <a:cubicBezTo>
                    <a:pt x="3770" y="1168"/>
                    <a:pt x="3770"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3582;p28"/>
            <p:cNvSpPr/>
            <p:nvPr/>
          </p:nvSpPr>
          <p:spPr>
            <a:xfrm>
              <a:off x="3795375" y="2763250"/>
              <a:ext cx="93425" cy="52575"/>
            </a:xfrm>
            <a:custGeom>
              <a:avLst/>
              <a:gdLst/>
              <a:ahLst/>
              <a:cxnLst/>
              <a:rect l="l" t="t" r="r" b="b"/>
              <a:pathLst>
                <a:path w="3737"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37" y="1168"/>
                    <a:pt x="3737"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3583;p28"/>
            <p:cNvSpPr/>
            <p:nvPr/>
          </p:nvSpPr>
          <p:spPr>
            <a:xfrm>
              <a:off x="3721150" y="2806625"/>
              <a:ext cx="93425" cy="52550"/>
            </a:xfrm>
            <a:custGeom>
              <a:avLst/>
              <a:gdLst/>
              <a:ahLst/>
              <a:cxnLst/>
              <a:rect l="l" t="t" r="r" b="b"/>
              <a:pathLst>
                <a:path w="3737" h="2102" extrusionOk="0">
                  <a:moveTo>
                    <a:pt x="1856" y="0"/>
                  </a:moveTo>
                  <a:cubicBezTo>
                    <a:pt x="1711" y="0"/>
                    <a:pt x="1569" y="34"/>
                    <a:pt x="1469" y="100"/>
                  </a:cubicBezTo>
                  <a:lnTo>
                    <a:pt x="234" y="801"/>
                  </a:lnTo>
                  <a:cubicBezTo>
                    <a:pt x="1" y="934"/>
                    <a:pt x="1" y="1168"/>
                    <a:pt x="234" y="1301"/>
                  </a:cubicBezTo>
                  <a:lnTo>
                    <a:pt x="1469" y="2002"/>
                  </a:lnTo>
                  <a:cubicBezTo>
                    <a:pt x="1585" y="2068"/>
                    <a:pt x="1736" y="2102"/>
                    <a:pt x="1886" y="2102"/>
                  </a:cubicBezTo>
                  <a:cubicBezTo>
                    <a:pt x="2036" y="2102"/>
                    <a:pt x="2186" y="2068"/>
                    <a:pt x="2303" y="2002"/>
                  </a:cubicBezTo>
                  <a:lnTo>
                    <a:pt x="3503" y="1301"/>
                  </a:lnTo>
                  <a:cubicBezTo>
                    <a:pt x="3737" y="1168"/>
                    <a:pt x="3737" y="934"/>
                    <a:pt x="3503" y="801"/>
                  </a:cubicBezTo>
                  <a:lnTo>
                    <a:pt x="2269" y="100"/>
                  </a:lnTo>
                  <a:cubicBezTo>
                    <a:pt x="2153" y="34"/>
                    <a:pt x="2002" y="0"/>
                    <a:pt x="18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3584;p28"/>
            <p:cNvSpPr/>
            <p:nvPr/>
          </p:nvSpPr>
          <p:spPr>
            <a:xfrm>
              <a:off x="3646950" y="284997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34" y="1302"/>
                  </a:cubicBezTo>
                  <a:lnTo>
                    <a:pt x="1468" y="2002"/>
                  </a:lnTo>
                  <a:cubicBezTo>
                    <a:pt x="1568" y="2069"/>
                    <a:pt x="1718" y="2102"/>
                    <a:pt x="1868" y="2102"/>
                  </a:cubicBezTo>
                  <a:cubicBezTo>
                    <a:pt x="2018" y="2102"/>
                    <a:pt x="2168" y="2069"/>
                    <a:pt x="2268" y="2002"/>
                  </a:cubicBezTo>
                  <a:lnTo>
                    <a:pt x="3503" y="1302"/>
                  </a:lnTo>
                  <a:cubicBezTo>
                    <a:pt x="3736" y="1168"/>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3585;p28"/>
            <p:cNvSpPr/>
            <p:nvPr/>
          </p:nvSpPr>
          <p:spPr>
            <a:xfrm>
              <a:off x="3571900" y="2893350"/>
              <a:ext cx="94250" cy="52550"/>
            </a:xfrm>
            <a:custGeom>
              <a:avLst/>
              <a:gdLst/>
              <a:ahLst/>
              <a:cxnLst/>
              <a:rect l="l" t="t" r="r" b="b"/>
              <a:pathLst>
                <a:path w="3770" h="2102" extrusionOk="0">
                  <a:moveTo>
                    <a:pt x="1885" y="0"/>
                  </a:moveTo>
                  <a:cubicBezTo>
                    <a:pt x="1735" y="0"/>
                    <a:pt x="1585" y="34"/>
                    <a:pt x="1468" y="100"/>
                  </a:cubicBezTo>
                  <a:lnTo>
                    <a:pt x="234" y="801"/>
                  </a:lnTo>
                  <a:cubicBezTo>
                    <a:pt x="0" y="934"/>
                    <a:pt x="33" y="1135"/>
                    <a:pt x="234" y="1268"/>
                  </a:cubicBezTo>
                  <a:lnTo>
                    <a:pt x="1468" y="2002"/>
                  </a:lnTo>
                  <a:cubicBezTo>
                    <a:pt x="1585" y="2069"/>
                    <a:pt x="1735" y="2102"/>
                    <a:pt x="1885" y="2102"/>
                  </a:cubicBezTo>
                  <a:cubicBezTo>
                    <a:pt x="2035" y="2102"/>
                    <a:pt x="2185" y="2069"/>
                    <a:pt x="2302" y="2002"/>
                  </a:cubicBezTo>
                  <a:lnTo>
                    <a:pt x="3536" y="1268"/>
                  </a:lnTo>
                  <a:cubicBezTo>
                    <a:pt x="3769" y="1135"/>
                    <a:pt x="3769"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3586;p28"/>
            <p:cNvSpPr/>
            <p:nvPr/>
          </p:nvSpPr>
          <p:spPr>
            <a:xfrm>
              <a:off x="3497675" y="2935875"/>
              <a:ext cx="94250" cy="53400"/>
            </a:xfrm>
            <a:custGeom>
              <a:avLst/>
              <a:gdLst/>
              <a:ahLst/>
              <a:cxnLst/>
              <a:rect l="l" t="t" r="r" b="b"/>
              <a:pathLst>
                <a:path w="3770" h="2136" extrusionOk="0">
                  <a:moveTo>
                    <a:pt x="1885" y="1"/>
                  </a:moveTo>
                  <a:cubicBezTo>
                    <a:pt x="1735" y="1"/>
                    <a:pt x="1585" y="34"/>
                    <a:pt x="1468" y="101"/>
                  </a:cubicBezTo>
                  <a:lnTo>
                    <a:pt x="234" y="835"/>
                  </a:lnTo>
                  <a:cubicBezTo>
                    <a:pt x="0" y="968"/>
                    <a:pt x="0" y="1168"/>
                    <a:pt x="234" y="1302"/>
                  </a:cubicBezTo>
                  <a:lnTo>
                    <a:pt x="1468" y="2035"/>
                  </a:lnTo>
                  <a:cubicBezTo>
                    <a:pt x="1585" y="2102"/>
                    <a:pt x="1735" y="2135"/>
                    <a:pt x="1885" y="2135"/>
                  </a:cubicBezTo>
                  <a:cubicBezTo>
                    <a:pt x="2035" y="2135"/>
                    <a:pt x="2185" y="2102"/>
                    <a:pt x="2302" y="2035"/>
                  </a:cubicBezTo>
                  <a:lnTo>
                    <a:pt x="3536" y="1302"/>
                  </a:lnTo>
                  <a:cubicBezTo>
                    <a:pt x="3770" y="1168"/>
                    <a:pt x="3770" y="968"/>
                    <a:pt x="3536" y="835"/>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3587;p28"/>
            <p:cNvSpPr/>
            <p:nvPr/>
          </p:nvSpPr>
          <p:spPr>
            <a:xfrm>
              <a:off x="3423450" y="2979250"/>
              <a:ext cx="93425" cy="52550"/>
            </a:xfrm>
            <a:custGeom>
              <a:avLst/>
              <a:gdLst/>
              <a:ahLst/>
              <a:cxnLst/>
              <a:rect l="l" t="t" r="r" b="b"/>
              <a:pathLst>
                <a:path w="3737" h="2102" extrusionOk="0">
                  <a:moveTo>
                    <a:pt x="1868" y="0"/>
                  </a:moveTo>
                  <a:cubicBezTo>
                    <a:pt x="1718" y="0"/>
                    <a:pt x="1568"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68"/>
                    <a:pt x="3503" y="834"/>
                  </a:cubicBezTo>
                  <a:lnTo>
                    <a:pt x="2269" y="100"/>
                  </a:lnTo>
                  <a:cubicBezTo>
                    <a:pt x="2169" y="34"/>
                    <a:pt x="2019"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3588;p28"/>
            <p:cNvSpPr/>
            <p:nvPr/>
          </p:nvSpPr>
          <p:spPr>
            <a:xfrm>
              <a:off x="3349225" y="3022600"/>
              <a:ext cx="93425" cy="52575"/>
            </a:xfrm>
            <a:custGeom>
              <a:avLst/>
              <a:gdLst/>
              <a:ahLst/>
              <a:cxnLst/>
              <a:rect l="l" t="t" r="r" b="b"/>
              <a:pathLst>
                <a:path w="3737" h="2103" extrusionOk="0">
                  <a:moveTo>
                    <a:pt x="1852" y="1"/>
                  </a:moveTo>
                  <a:cubicBezTo>
                    <a:pt x="1702" y="1"/>
                    <a:pt x="1552" y="34"/>
                    <a:pt x="1435" y="101"/>
                  </a:cubicBezTo>
                  <a:lnTo>
                    <a:pt x="234" y="835"/>
                  </a:lnTo>
                  <a:cubicBezTo>
                    <a:pt x="1" y="968"/>
                    <a:pt x="1" y="1168"/>
                    <a:pt x="234" y="1302"/>
                  </a:cubicBezTo>
                  <a:lnTo>
                    <a:pt x="1468" y="2002"/>
                  </a:lnTo>
                  <a:cubicBezTo>
                    <a:pt x="1585" y="2069"/>
                    <a:pt x="1735" y="2102"/>
                    <a:pt x="1885" y="2102"/>
                  </a:cubicBezTo>
                  <a:cubicBezTo>
                    <a:pt x="2035" y="2102"/>
                    <a:pt x="2186" y="2069"/>
                    <a:pt x="2302" y="2002"/>
                  </a:cubicBezTo>
                  <a:lnTo>
                    <a:pt x="3503" y="1302"/>
                  </a:lnTo>
                  <a:cubicBezTo>
                    <a:pt x="3737" y="1168"/>
                    <a:pt x="3737" y="968"/>
                    <a:pt x="3503" y="835"/>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3589;p28"/>
            <p:cNvSpPr/>
            <p:nvPr/>
          </p:nvSpPr>
          <p:spPr>
            <a:xfrm>
              <a:off x="3275000" y="306597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34" y="1301"/>
                  </a:cubicBezTo>
                  <a:lnTo>
                    <a:pt x="1469" y="2002"/>
                  </a:lnTo>
                  <a:cubicBezTo>
                    <a:pt x="1569" y="2068"/>
                    <a:pt x="1719" y="2102"/>
                    <a:pt x="1869" y="2102"/>
                  </a:cubicBezTo>
                  <a:cubicBezTo>
                    <a:pt x="2019" y="2102"/>
                    <a:pt x="2169" y="2068"/>
                    <a:pt x="2269"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3590;p28"/>
            <p:cNvSpPr/>
            <p:nvPr/>
          </p:nvSpPr>
          <p:spPr>
            <a:xfrm>
              <a:off x="3199950" y="310932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3591;p28"/>
            <p:cNvSpPr/>
            <p:nvPr/>
          </p:nvSpPr>
          <p:spPr>
            <a:xfrm>
              <a:off x="3125725" y="3152700"/>
              <a:ext cx="94275" cy="52550"/>
            </a:xfrm>
            <a:custGeom>
              <a:avLst/>
              <a:gdLst/>
              <a:ahLst/>
              <a:cxnLst/>
              <a:rect l="l" t="t" r="r" b="b"/>
              <a:pathLst>
                <a:path w="3771" h="2102" extrusionOk="0">
                  <a:moveTo>
                    <a:pt x="1886" y="0"/>
                  </a:moveTo>
                  <a:cubicBezTo>
                    <a:pt x="1736" y="0"/>
                    <a:pt x="1585" y="34"/>
                    <a:pt x="1469" y="101"/>
                  </a:cubicBezTo>
                  <a:lnTo>
                    <a:pt x="234" y="801"/>
                  </a:lnTo>
                  <a:cubicBezTo>
                    <a:pt x="1" y="934"/>
                    <a:pt x="1" y="1135"/>
                    <a:pt x="234" y="1268"/>
                  </a:cubicBezTo>
                  <a:lnTo>
                    <a:pt x="1469" y="2002"/>
                  </a:lnTo>
                  <a:cubicBezTo>
                    <a:pt x="1585" y="2069"/>
                    <a:pt x="1736" y="2102"/>
                    <a:pt x="1886" y="2102"/>
                  </a:cubicBezTo>
                  <a:cubicBezTo>
                    <a:pt x="2036" y="2102"/>
                    <a:pt x="2186" y="2069"/>
                    <a:pt x="2303" y="2002"/>
                  </a:cubicBezTo>
                  <a:lnTo>
                    <a:pt x="3537" y="1268"/>
                  </a:lnTo>
                  <a:cubicBezTo>
                    <a:pt x="3770" y="1135"/>
                    <a:pt x="3737" y="934"/>
                    <a:pt x="3537" y="801"/>
                  </a:cubicBezTo>
                  <a:lnTo>
                    <a:pt x="2303" y="101"/>
                  </a:lnTo>
                  <a:cubicBezTo>
                    <a:pt x="2186" y="34"/>
                    <a:pt x="203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3592;p28"/>
            <p:cNvSpPr/>
            <p:nvPr/>
          </p:nvSpPr>
          <p:spPr>
            <a:xfrm>
              <a:off x="3051525" y="3196075"/>
              <a:ext cx="93425" cy="52550"/>
            </a:xfrm>
            <a:custGeom>
              <a:avLst/>
              <a:gdLst/>
              <a:ahLst/>
              <a:cxnLst/>
              <a:rect l="l" t="t" r="r" b="b"/>
              <a:pathLst>
                <a:path w="3737" h="2102" extrusionOk="0">
                  <a:moveTo>
                    <a:pt x="1868" y="0"/>
                  </a:moveTo>
                  <a:cubicBezTo>
                    <a:pt x="1718" y="0"/>
                    <a:pt x="1568" y="33"/>
                    <a:pt x="1468" y="100"/>
                  </a:cubicBezTo>
                  <a:lnTo>
                    <a:pt x="234" y="801"/>
                  </a:lnTo>
                  <a:cubicBezTo>
                    <a:pt x="0" y="934"/>
                    <a:pt x="0" y="1134"/>
                    <a:pt x="234" y="1268"/>
                  </a:cubicBezTo>
                  <a:lnTo>
                    <a:pt x="1468" y="2001"/>
                  </a:lnTo>
                  <a:cubicBezTo>
                    <a:pt x="1585" y="2068"/>
                    <a:pt x="1735" y="2102"/>
                    <a:pt x="1885" y="2102"/>
                  </a:cubicBezTo>
                  <a:cubicBezTo>
                    <a:pt x="2035" y="2102"/>
                    <a:pt x="2185" y="2068"/>
                    <a:pt x="2302" y="2001"/>
                  </a:cubicBezTo>
                  <a:lnTo>
                    <a:pt x="3536" y="1268"/>
                  </a:lnTo>
                  <a:cubicBezTo>
                    <a:pt x="3736" y="1134"/>
                    <a:pt x="3736" y="934"/>
                    <a:pt x="3503" y="801"/>
                  </a:cubicBezTo>
                  <a:lnTo>
                    <a:pt x="2268" y="100"/>
                  </a:lnTo>
                  <a:cubicBezTo>
                    <a:pt x="2168" y="33"/>
                    <a:pt x="2018"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3593;p28"/>
            <p:cNvSpPr/>
            <p:nvPr/>
          </p:nvSpPr>
          <p:spPr>
            <a:xfrm>
              <a:off x="2977300" y="3238600"/>
              <a:ext cx="93425" cy="53000"/>
            </a:xfrm>
            <a:custGeom>
              <a:avLst/>
              <a:gdLst/>
              <a:ahLst/>
              <a:cxnLst/>
              <a:rect l="l" t="t" r="r" b="b"/>
              <a:pathLst>
                <a:path w="3737" h="2120" extrusionOk="0">
                  <a:moveTo>
                    <a:pt x="1852" y="0"/>
                  </a:moveTo>
                  <a:cubicBezTo>
                    <a:pt x="1702" y="0"/>
                    <a:pt x="1551" y="34"/>
                    <a:pt x="1435" y="100"/>
                  </a:cubicBezTo>
                  <a:lnTo>
                    <a:pt x="234" y="834"/>
                  </a:lnTo>
                  <a:cubicBezTo>
                    <a:pt x="0" y="968"/>
                    <a:pt x="0" y="1168"/>
                    <a:pt x="234" y="1301"/>
                  </a:cubicBezTo>
                  <a:lnTo>
                    <a:pt x="1468" y="2002"/>
                  </a:lnTo>
                  <a:cubicBezTo>
                    <a:pt x="1599" y="2077"/>
                    <a:pt x="1772" y="2120"/>
                    <a:pt x="1940" y="2120"/>
                  </a:cubicBezTo>
                  <a:cubicBezTo>
                    <a:pt x="2072" y="2120"/>
                    <a:pt x="2200" y="2094"/>
                    <a:pt x="2302" y="2035"/>
                  </a:cubicBezTo>
                  <a:lnTo>
                    <a:pt x="3503" y="1301"/>
                  </a:lnTo>
                  <a:cubicBezTo>
                    <a:pt x="3736" y="1168"/>
                    <a:pt x="3736" y="968"/>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3594;p28"/>
            <p:cNvSpPr/>
            <p:nvPr/>
          </p:nvSpPr>
          <p:spPr>
            <a:xfrm>
              <a:off x="3872925" y="2635650"/>
              <a:ext cx="93425" cy="52575"/>
            </a:xfrm>
            <a:custGeom>
              <a:avLst/>
              <a:gdLst/>
              <a:ahLst/>
              <a:cxnLst/>
              <a:rect l="l" t="t" r="r" b="b"/>
              <a:pathLst>
                <a:path w="3737" h="2103" extrusionOk="0">
                  <a:moveTo>
                    <a:pt x="1856" y="1"/>
                  </a:moveTo>
                  <a:cubicBezTo>
                    <a:pt x="1711" y="1"/>
                    <a:pt x="1569" y="34"/>
                    <a:pt x="1469" y="101"/>
                  </a:cubicBezTo>
                  <a:lnTo>
                    <a:pt x="234" y="802"/>
                  </a:lnTo>
                  <a:cubicBezTo>
                    <a:pt x="1" y="935"/>
                    <a:pt x="1" y="1168"/>
                    <a:pt x="234" y="1302"/>
                  </a:cubicBezTo>
                  <a:lnTo>
                    <a:pt x="1469" y="2002"/>
                  </a:lnTo>
                  <a:cubicBezTo>
                    <a:pt x="1585" y="2069"/>
                    <a:pt x="1736" y="2102"/>
                    <a:pt x="1886" y="2102"/>
                  </a:cubicBezTo>
                  <a:cubicBezTo>
                    <a:pt x="2036" y="2102"/>
                    <a:pt x="2186" y="2069"/>
                    <a:pt x="2303" y="2002"/>
                  </a:cubicBezTo>
                  <a:lnTo>
                    <a:pt x="3503" y="1302"/>
                  </a:lnTo>
                  <a:cubicBezTo>
                    <a:pt x="3737" y="1168"/>
                    <a:pt x="3737" y="935"/>
                    <a:pt x="3503" y="802"/>
                  </a:cubicBezTo>
                  <a:lnTo>
                    <a:pt x="2269" y="101"/>
                  </a:lnTo>
                  <a:cubicBezTo>
                    <a:pt x="2153" y="34"/>
                    <a:pt x="2002" y="1"/>
                    <a:pt x="185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3595;p28"/>
            <p:cNvSpPr/>
            <p:nvPr/>
          </p:nvSpPr>
          <p:spPr>
            <a:xfrm>
              <a:off x="3798725" y="2679025"/>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68"/>
                    <a:pt x="200" y="1268"/>
                  </a:cubicBezTo>
                  <a:lnTo>
                    <a:pt x="1468" y="2002"/>
                  </a:lnTo>
                  <a:cubicBezTo>
                    <a:pt x="1568" y="2069"/>
                    <a:pt x="1718" y="2102"/>
                    <a:pt x="1868" y="2102"/>
                  </a:cubicBezTo>
                  <a:cubicBezTo>
                    <a:pt x="2018" y="2102"/>
                    <a:pt x="2168" y="2069"/>
                    <a:pt x="2268" y="2002"/>
                  </a:cubicBezTo>
                  <a:lnTo>
                    <a:pt x="3503" y="1268"/>
                  </a:lnTo>
                  <a:cubicBezTo>
                    <a:pt x="3736" y="1168"/>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3596;p28"/>
            <p:cNvSpPr/>
            <p:nvPr/>
          </p:nvSpPr>
          <p:spPr>
            <a:xfrm>
              <a:off x="3723675" y="2722400"/>
              <a:ext cx="94250" cy="52550"/>
            </a:xfrm>
            <a:custGeom>
              <a:avLst/>
              <a:gdLst/>
              <a:ahLst/>
              <a:cxnLst/>
              <a:rect l="l" t="t" r="r" b="b"/>
              <a:pathLst>
                <a:path w="3770" h="2102" extrusionOk="0">
                  <a:moveTo>
                    <a:pt x="1885" y="0"/>
                  </a:moveTo>
                  <a:cubicBezTo>
                    <a:pt x="1735" y="0"/>
                    <a:pt x="1585" y="33"/>
                    <a:pt x="1468" y="100"/>
                  </a:cubicBezTo>
                  <a:lnTo>
                    <a:pt x="234" y="801"/>
                  </a:lnTo>
                  <a:cubicBezTo>
                    <a:pt x="0" y="934"/>
                    <a:pt x="0" y="1134"/>
                    <a:pt x="234" y="1268"/>
                  </a:cubicBezTo>
                  <a:lnTo>
                    <a:pt x="1468" y="2002"/>
                  </a:lnTo>
                  <a:cubicBezTo>
                    <a:pt x="1585" y="2068"/>
                    <a:pt x="1735" y="2102"/>
                    <a:pt x="1885" y="2102"/>
                  </a:cubicBezTo>
                  <a:cubicBezTo>
                    <a:pt x="2035" y="2102"/>
                    <a:pt x="2185" y="2068"/>
                    <a:pt x="2302" y="2002"/>
                  </a:cubicBezTo>
                  <a:lnTo>
                    <a:pt x="3536" y="1268"/>
                  </a:lnTo>
                  <a:cubicBezTo>
                    <a:pt x="3769" y="1134"/>
                    <a:pt x="3769" y="934"/>
                    <a:pt x="3536" y="801"/>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3597;p28"/>
            <p:cNvSpPr/>
            <p:nvPr/>
          </p:nvSpPr>
          <p:spPr>
            <a:xfrm>
              <a:off x="3649450" y="2764925"/>
              <a:ext cx="94250" cy="53400"/>
            </a:xfrm>
            <a:custGeom>
              <a:avLst/>
              <a:gdLst/>
              <a:ahLst/>
              <a:cxnLst/>
              <a:rect l="l" t="t" r="r" b="b"/>
              <a:pathLst>
                <a:path w="3770" h="2136" extrusionOk="0">
                  <a:moveTo>
                    <a:pt x="1885" y="0"/>
                  </a:moveTo>
                  <a:cubicBezTo>
                    <a:pt x="1735" y="0"/>
                    <a:pt x="1585" y="34"/>
                    <a:pt x="1468" y="100"/>
                  </a:cubicBezTo>
                  <a:lnTo>
                    <a:pt x="234" y="834"/>
                  </a:lnTo>
                  <a:cubicBezTo>
                    <a:pt x="0" y="968"/>
                    <a:pt x="0" y="1168"/>
                    <a:pt x="234" y="1301"/>
                  </a:cubicBezTo>
                  <a:lnTo>
                    <a:pt x="1468" y="2035"/>
                  </a:lnTo>
                  <a:cubicBezTo>
                    <a:pt x="1585" y="2102"/>
                    <a:pt x="1735" y="2135"/>
                    <a:pt x="1885" y="2135"/>
                  </a:cubicBezTo>
                  <a:cubicBezTo>
                    <a:pt x="2035" y="2135"/>
                    <a:pt x="2185" y="2102"/>
                    <a:pt x="2302" y="2035"/>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3598;p28"/>
            <p:cNvSpPr/>
            <p:nvPr/>
          </p:nvSpPr>
          <p:spPr>
            <a:xfrm>
              <a:off x="3581050" y="2810800"/>
              <a:ext cx="87600" cy="47550"/>
            </a:xfrm>
            <a:custGeom>
              <a:avLst/>
              <a:gdLst/>
              <a:ahLst/>
              <a:cxnLst/>
              <a:rect l="l" t="t" r="r" b="b"/>
              <a:pathLst>
                <a:path w="3504" h="1902" extrusionOk="0">
                  <a:moveTo>
                    <a:pt x="1235" y="0"/>
                  </a:moveTo>
                  <a:lnTo>
                    <a:pt x="1" y="734"/>
                  </a:lnTo>
                  <a:cubicBezTo>
                    <a:pt x="234" y="867"/>
                    <a:pt x="234" y="1067"/>
                    <a:pt x="1" y="1201"/>
                  </a:cubicBezTo>
                  <a:lnTo>
                    <a:pt x="1235" y="1901"/>
                  </a:lnTo>
                  <a:cubicBezTo>
                    <a:pt x="1352" y="1835"/>
                    <a:pt x="1502" y="1801"/>
                    <a:pt x="1652" y="1801"/>
                  </a:cubicBezTo>
                  <a:cubicBezTo>
                    <a:pt x="1802" y="1801"/>
                    <a:pt x="1952" y="1835"/>
                    <a:pt x="2069" y="1901"/>
                  </a:cubicBezTo>
                  <a:lnTo>
                    <a:pt x="3270" y="1201"/>
                  </a:lnTo>
                  <a:cubicBezTo>
                    <a:pt x="3503" y="1067"/>
                    <a:pt x="3503" y="867"/>
                    <a:pt x="3270" y="734"/>
                  </a:cubicBezTo>
                  <a:lnTo>
                    <a:pt x="2036" y="0"/>
                  </a:lnTo>
                  <a:cubicBezTo>
                    <a:pt x="1936" y="67"/>
                    <a:pt x="1786" y="100"/>
                    <a:pt x="1635" y="100"/>
                  </a:cubicBezTo>
                  <a:cubicBezTo>
                    <a:pt x="1485" y="100"/>
                    <a:pt x="1335" y="67"/>
                    <a:pt x="1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3599;p28"/>
            <p:cNvSpPr/>
            <p:nvPr/>
          </p:nvSpPr>
          <p:spPr>
            <a:xfrm>
              <a:off x="3501000" y="2851650"/>
              <a:ext cx="93425" cy="52550"/>
            </a:xfrm>
            <a:custGeom>
              <a:avLst/>
              <a:gdLst/>
              <a:ahLst/>
              <a:cxnLst/>
              <a:rect l="l" t="t" r="r" b="b"/>
              <a:pathLst>
                <a:path w="3737" h="2102" extrusionOk="0">
                  <a:moveTo>
                    <a:pt x="1852" y="1"/>
                  </a:moveTo>
                  <a:cubicBezTo>
                    <a:pt x="1702" y="1"/>
                    <a:pt x="1552" y="34"/>
                    <a:pt x="1435" y="101"/>
                  </a:cubicBezTo>
                  <a:lnTo>
                    <a:pt x="234" y="834"/>
                  </a:lnTo>
                  <a:cubicBezTo>
                    <a:pt x="1" y="968"/>
                    <a:pt x="1" y="1168"/>
                    <a:pt x="234" y="1301"/>
                  </a:cubicBezTo>
                  <a:lnTo>
                    <a:pt x="1468" y="2002"/>
                  </a:lnTo>
                  <a:cubicBezTo>
                    <a:pt x="1585" y="2069"/>
                    <a:pt x="1735" y="2102"/>
                    <a:pt x="1881" y="2102"/>
                  </a:cubicBezTo>
                  <a:cubicBezTo>
                    <a:pt x="2027" y="2102"/>
                    <a:pt x="2169" y="2069"/>
                    <a:pt x="2269" y="2002"/>
                  </a:cubicBezTo>
                  <a:lnTo>
                    <a:pt x="3503" y="1301"/>
                  </a:lnTo>
                  <a:cubicBezTo>
                    <a:pt x="3737" y="1168"/>
                    <a:pt x="3737" y="968"/>
                    <a:pt x="3503" y="834"/>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3600;p28"/>
            <p:cNvSpPr/>
            <p:nvPr/>
          </p:nvSpPr>
          <p:spPr>
            <a:xfrm>
              <a:off x="3426775" y="2895025"/>
              <a:ext cx="93425" cy="52550"/>
            </a:xfrm>
            <a:custGeom>
              <a:avLst/>
              <a:gdLst/>
              <a:ahLst/>
              <a:cxnLst/>
              <a:rect l="l" t="t" r="r" b="b"/>
              <a:pathLst>
                <a:path w="3737" h="2102" extrusionOk="0">
                  <a:moveTo>
                    <a:pt x="1852" y="0"/>
                  </a:moveTo>
                  <a:cubicBezTo>
                    <a:pt x="1702" y="0"/>
                    <a:pt x="1552" y="33"/>
                    <a:pt x="1435" y="100"/>
                  </a:cubicBezTo>
                  <a:lnTo>
                    <a:pt x="201" y="801"/>
                  </a:lnTo>
                  <a:cubicBezTo>
                    <a:pt x="1" y="934"/>
                    <a:pt x="1" y="1168"/>
                    <a:pt x="201" y="1301"/>
                  </a:cubicBezTo>
                  <a:lnTo>
                    <a:pt x="1469" y="2002"/>
                  </a:lnTo>
                  <a:cubicBezTo>
                    <a:pt x="1569" y="2068"/>
                    <a:pt x="1710" y="2102"/>
                    <a:pt x="1856" y="2102"/>
                  </a:cubicBezTo>
                  <a:cubicBezTo>
                    <a:pt x="2002" y="2102"/>
                    <a:pt x="2152" y="2068"/>
                    <a:pt x="2269" y="2002"/>
                  </a:cubicBezTo>
                  <a:lnTo>
                    <a:pt x="3503" y="1301"/>
                  </a:lnTo>
                  <a:cubicBezTo>
                    <a:pt x="3737" y="1168"/>
                    <a:pt x="3737" y="934"/>
                    <a:pt x="3503" y="801"/>
                  </a:cubicBezTo>
                  <a:lnTo>
                    <a:pt x="2269"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3601;p28"/>
            <p:cNvSpPr/>
            <p:nvPr/>
          </p:nvSpPr>
          <p:spPr>
            <a:xfrm>
              <a:off x="3351725" y="2938375"/>
              <a:ext cx="94275" cy="52575"/>
            </a:xfrm>
            <a:custGeom>
              <a:avLst/>
              <a:gdLst/>
              <a:ahLst/>
              <a:cxnLst/>
              <a:rect l="l" t="t" r="r" b="b"/>
              <a:pathLst>
                <a:path w="3771"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6" y="2102"/>
                    <a:pt x="2186" y="2069"/>
                    <a:pt x="2302" y="2002"/>
                  </a:cubicBezTo>
                  <a:lnTo>
                    <a:pt x="3537" y="1302"/>
                  </a:lnTo>
                  <a:cubicBezTo>
                    <a:pt x="3770" y="1168"/>
                    <a:pt x="3770" y="935"/>
                    <a:pt x="3537" y="801"/>
                  </a:cubicBezTo>
                  <a:lnTo>
                    <a:pt x="2302" y="101"/>
                  </a:lnTo>
                  <a:cubicBezTo>
                    <a:pt x="2186" y="34"/>
                    <a:pt x="2036"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3602;p28"/>
            <p:cNvSpPr/>
            <p:nvPr/>
          </p:nvSpPr>
          <p:spPr>
            <a:xfrm>
              <a:off x="3277500" y="2981750"/>
              <a:ext cx="93425" cy="52550"/>
            </a:xfrm>
            <a:custGeom>
              <a:avLst/>
              <a:gdLst/>
              <a:ahLst/>
              <a:cxnLst/>
              <a:rect l="l" t="t" r="r" b="b"/>
              <a:pathLst>
                <a:path w="3737" h="2102" extrusionOk="0">
                  <a:moveTo>
                    <a:pt x="1881" y="0"/>
                  </a:moveTo>
                  <a:cubicBezTo>
                    <a:pt x="1736" y="0"/>
                    <a:pt x="1585" y="34"/>
                    <a:pt x="1469" y="100"/>
                  </a:cubicBezTo>
                  <a:lnTo>
                    <a:pt x="234" y="801"/>
                  </a:lnTo>
                  <a:cubicBezTo>
                    <a:pt x="1" y="934"/>
                    <a:pt x="1" y="1134"/>
                    <a:pt x="234" y="1268"/>
                  </a:cubicBezTo>
                  <a:lnTo>
                    <a:pt x="1469" y="2002"/>
                  </a:lnTo>
                  <a:cubicBezTo>
                    <a:pt x="1585" y="2068"/>
                    <a:pt x="1736" y="2102"/>
                    <a:pt x="1886" y="2102"/>
                  </a:cubicBezTo>
                  <a:cubicBezTo>
                    <a:pt x="2036" y="2102"/>
                    <a:pt x="2186" y="2068"/>
                    <a:pt x="2303" y="2002"/>
                  </a:cubicBezTo>
                  <a:lnTo>
                    <a:pt x="3537" y="1268"/>
                  </a:lnTo>
                  <a:cubicBezTo>
                    <a:pt x="3737" y="1134"/>
                    <a:pt x="3737" y="934"/>
                    <a:pt x="3537" y="801"/>
                  </a:cubicBezTo>
                  <a:lnTo>
                    <a:pt x="2269" y="100"/>
                  </a:lnTo>
                  <a:cubicBezTo>
                    <a:pt x="2169" y="34"/>
                    <a:pt x="2027" y="0"/>
                    <a:pt x="18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3603;p28"/>
            <p:cNvSpPr/>
            <p:nvPr/>
          </p:nvSpPr>
          <p:spPr>
            <a:xfrm>
              <a:off x="3203300" y="3025000"/>
              <a:ext cx="93425" cy="52675"/>
            </a:xfrm>
            <a:custGeom>
              <a:avLst/>
              <a:gdLst/>
              <a:ahLst/>
              <a:cxnLst/>
              <a:rect l="l" t="t" r="r" b="b"/>
              <a:pathLst>
                <a:path w="3737" h="2107" extrusionOk="0">
                  <a:moveTo>
                    <a:pt x="1887" y="0"/>
                  </a:moveTo>
                  <a:cubicBezTo>
                    <a:pt x="1730" y="0"/>
                    <a:pt x="1575" y="33"/>
                    <a:pt x="1468" y="105"/>
                  </a:cubicBezTo>
                  <a:lnTo>
                    <a:pt x="234" y="805"/>
                  </a:lnTo>
                  <a:cubicBezTo>
                    <a:pt x="0" y="939"/>
                    <a:pt x="0" y="1139"/>
                    <a:pt x="234" y="1272"/>
                  </a:cubicBezTo>
                  <a:lnTo>
                    <a:pt x="1468" y="2006"/>
                  </a:lnTo>
                  <a:cubicBezTo>
                    <a:pt x="1585" y="2073"/>
                    <a:pt x="1735" y="2106"/>
                    <a:pt x="1885" y="2106"/>
                  </a:cubicBezTo>
                  <a:cubicBezTo>
                    <a:pt x="2035" y="2106"/>
                    <a:pt x="2185" y="2073"/>
                    <a:pt x="2302" y="2006"/>
                  </a:cubicBezTo>
                  <a:lnTo>
                    <a:pt x="3503" y="1272"/>
                  </a:lnTo>
                  <a:cubicBezTo>
                    <a:pt x="3736" y="1139"/>
                    <a:pt x="3736" y="939"/>
                    <a:pt x="3503" y="805"/>
                  </a:cubicBezTo>
                  <a:lnTo>
                    <a:pt x="2268" y="72"/>
                  </a:lnTo>
                  <a:cubicBezTo>
                    <a:pt x="2160" y="25"/>
                    <a:pt x="2023" y="0"/>
                    <a:pt x="18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3604;p28"/>
            <p:cNvSpPr/>
            <p:nvPr/>
          </p:nvSpPr>
          <p:spPr>
            <a:xfrm>
              <a:off x="3129075" y="3067650"/>
              <a:ext cx="93425" cy="53000"/>
            </a:xfrm>
            <a:custGeom>
              <a:avLst/>
              <a:gdLst/>
              <a:ahLst/>
              <a:cxnLst/>
              <a:rect l="l" t="t" r="r" b="b"/>
              <a:pathLst>
                <a:path w="3737" h="2120" extrusionOk="0">
                  <a:moveTo>
                    <a:pt x="1852" y="0"/>
                  </a:moveTo>
                  <a:cubicBezTo>
                    <a:pt x="1702" y="0"/>
                    <a:pt x="1551" y="33"/>
                    <a:pt x="1435" y="100"/>
                  </a:cubicBezTo>
                  <a:lnTo>
                    <a:pt x="234" y="834"/>
                  </a:lnTo>
                  <a:cubicBezTo>
                    <a:pt x="0" y="967"/>
                    <a:pt x="0" y="1168"/>
                    <a:pt x="234" y="1301"/>
                  </a:cubicBezTo>
                  <a:lnTo>
                    <a:pt x="1468" y="2035"/>
                  </a:lnTo>
                  <a:cubicBezTo>
                    <a:pt x="1570" y="2093"/>
                    <a:pt x="1699" y="2120"/>
                    <a:pt x="1827" y="2120"/>
                  </a:cubicBezTo>
                  <a:cubicBezTo>
                    <a:pt x="1991" y="2120"/>
                    <a:pt x="2156" y="2076"/>
                    <a:pt x="2269" y="2001"/>
                  </a:cubicBezTo>
                  <a:lnTo>
                    <a:pt x="3503" y="1301"/>
                  </a:lnTo>
                  <a:cubicBezTo>
                    <a:pt x="3736" y="1168"/>
                    <a:pt x="3736" y="967"/>
                    <a:pt x="3503" y="834"/>
                  </a:cubicBezTo>
                  <a:lnTo>
                    <a:pt x="2269" y="100"/>
                  </a:lnTo>
                  <a:cubicBezTo>
                    <a:pt x="2152" y="33"/>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3605;p28"/>
            <p:cNvSpPr/>
            <p:nvPr/>
          </p:nvSpPr>
          <p:spPr>
            <a:xfrm>
              <a:off x="3054025" y="3111000"/>
              <a:ext cx="94250" cy="52575"/>
            </a:xfrm>
            <a:custGeom>
              <a:avLst/>
              <a:gdLst/>
              <a:ahLst/>
              <a:cxnLst/>
              <a:rect l="l" t="t" r="r" b="b"/>
              <a:pathLst>
                <a:path w="3770" h="2103" extrusionOk="0">
                  <a:moveTo>
                    <a:pt x="1885" y="1"/>
                  </a:moveTo>
                  <a:cubicBezTo>
                    <a:pt x="1735" y="1"/>
                    <a:pt x="1585" y="34"/>
                    <a:pt x="1468" y="101"/>
                  </a:cubicBezTo>
                  <a:lnTo>
                    <a:pt x="234" y="835"/>
                  </a:lnTo>
                  <a:cubicBezTo>
                    <a:pt x="34" y="968"/>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68"/>
                    <a:pt x="3536" y="835"/>
                  </a:cubicBezTo>
                  <a:lnTo>
                    <a:pt x="2302" y="101"/>
                  </a:lnTo>
                  <a:cubicBezTo>
                    <a:pt x="2185" y="34"/>
                    <a:pt x="2035" y="1"/>
                    <a:pt x="1885"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3606;p28"/>
            <p:cNvSpPr/>
            <p:nvPr/>
          </p:nvSpPr>
          <p:spPr>
            <a:xfrm>
              <a:off x="2979800" y="3154375"/>
              <a:ext cx="94250" cy="52550"/>
            </a:xfrm>
            <a:custGeom>
              <a:avLst/>
              <a:gdLst/>
              <a:ahLst/>
              <a:cxnLst/>
              <a:rect l="l" t="t" r="r" b="b"/>
              <a:pathLst>
                <a:path w="3770" h="2102" extrusionOk="0">
                  <a:moveTo>
                    <a:pt x="1885" y="0"/>
                  </a:moveTo>
                  <a:cubicBezTo>
                    <a:pt x="1735" y="0"/>
                    <a:pt x="1585" y="34"/>
                    <a:pt x="1468" y="100"/>
                  </a:cubicBezTo>
                  <a:lnTo>
                    <a:pt x="234" y="801"/>
                  </a:lnTo>
                  <a:cubicBezTo>
                    <a:pt x="0" y="934"/>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34"/>
                    <a:pt x="3536" y="801"/>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3607;p28"/>
            <p:cNvSpPr/>
            <p:nvPr/>
          </p:nvSpPr>
          <p:spPr>
            <a:xfrm>
              <a:off x="2905575" y="3197725"/>
              <a:ext cx="93425" cy="52575"/>
            </a:xfrm>
            <a:custGeom>
              <a:avLst/>
              <a:gdLst/>
              <a:ahLst/>
              <a:cxnLst/>
              <a:rect l="l" t="t" r="r" b="b"/>
              <a:pathLst>
                <a:path w="3737" h="2103" extrusionOk="0">
                  <a:moveTo>
                    <a:pt x="1881"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6" y="2069"/>
                    <a:pt x="2302" y="2002"/>
                  </a:cubicBezTo>
                  <a:lnTo>
                    <a:pt x="3537" y="1302"/>
                  </a:lnTo>
                  <a:cubicBezTo>
                    <a:pt x="3737" y="1168"/>
                    <a:pt x="3737" y="935"/>
                    <a:pt x="3537" y="801"/>
                  </a:cubicBezTo>
                  <a:lnTo>
                    <a:pt x="2269" y="101"/>
                  </a:lnTo>
                  <a:cubicBezTo>
                    <a:pt x="2169" y="34"/>
                    <a:pt x="2027" y="1"/>
                    <a:pt x="18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3608;p28"/>
            <p:cNvSpPr/>
            <p:nvPr/>
          </p:nvSpPr>
          <p:spPr>
            <a:xfrm>
              <a:off x="3801225" y="2593975"/>
              <a:ext cx="94250" cy="53375"/>
            </a:xfrm>
            <a:custGeom>
              <a:avLst/>
              <a:gdLst/>
              <a:ahLst/>
              <a:cxnLst/>
              <a:rect l="l" t="t" r="r" b="b"/>
              <a:pathLst>
                <a:path w="3770" h="2135" extrusionOk="0">
                  <a:moveTo>
                    <a:pt x="1885" y="0"/>
                  </a:moveTo>
                  <a:cubicBezTo>
                    <a:pt x="1735" y="0"/>
                    <a:pt x="1585" y="33"/>
                    <a:pt x="1468" y="100"/>
                  </a:cubicBezTo>
                  <a:lnTo>
                    <a:pt x="234" y="834"/>
                  </a:lnTo>
                  <a:cubicBezTo>
                    <a:pt x="0" y="967"/>
                    <a:pt x="0" y="1168"/>
                    <a:pt x="234" y="1301"/>
                  </a:cubicBezTo>
                  <a:lnTo>
                    <a:pt x="1468" y="2035"/>
                  </a:lnTo>
                  <a:cubicBezTo>
                    <a:pt x="1585" y="2102"/>
                    <a:pt x="1735" y="2135"/>
                    <a:pt x="1885" y="2135"/>
                  </a:cubicBezTo>
                  <a:cubicBezTo>
                    <a:pt x="2035" y="2135"/>
                    <a:pt x="2185" y="2102"/>
                    <a:pt x="2302" y="2035"/>
                  </a:cubicBezTo>
                  <a:lnTo>
                    <a:pt x="3536" y="1301"/>
                  </a:lnTo>
                  <a:cubicBezTo>
                    <a:pt x="3770" y="1168"/>
                    <a:pt x="3736"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3609;p28"/>
            <p:cNvSpPr/>
            <p:nvPr/>
          </p:nvSpPr>
          <p:spPr>
            <a:xfrm>
              <a:off x="3727000" y="2637325"/>
              <a:ext cx="93425" cy="52575"/>
            </a:xfrm>
            <a:custGeom>
              <a:avLst/>
              <a:gdLst/>
              <a:ahLst/>
              <a:cxnLst/>
              <a:rect l="l" t="t" r="r" b="b"/>
              <a:pathLst>
                <a:path w="3737" h="2103" extrusionOk="0">
                  <a:moveTo>
                    <a:pt x="1868" y="1"/>
                  </a:moveTo>
                  <a:cubicBezTo>
                    <a:pt x="1718" y="1"/>
                    <a:pt x="1568"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68"/>
                    <a:pt x="3503" y="835"/>
                  </a:cubicBezTo>
                  <a:lnTo>
                    <a:pt x="2269" y="101"/>
                  </a:lnTo>
                  <a:cubicBezTo>
                    <a:pt x="2169" y="34"/>
                    <a:pt x="2019" y="1"/>
                    <a:pt x="18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3610;p28"/>
            <p:cNvSpPr/>
            <p:nvPr/>
          </p:nvSpPr>
          <p:spPr>
            <a:xfrm>
              <a:off x="3652775" y="2680700"/>
              <a:ext cx="93425" cy="52550"/>
            </a:xfrm>
            <a:custGeom>
              <a:avLst/>
              <a:gdLst/>
              <a:ahLst/>
              <a:cxnLst/>
              <a:rect l="l" t="t" r="r" b="b"/>
              <a:pathLst>
                <a:path w="3737" h="2102" extrusionOk="0">
                  <a:moveTo>
                    <a:pt x="1852" y="0"/>
                  </a:moveTo>
                  <a:cubicBezTo>
                    <a:pt x="1702" y="0"/>
                    <a:pt x="1552" y="34"/>
                    <a:pt x="1435" y="100"/>
                  </a:cubicBezTo>
                  <a:lnTo>
                    <a:pt x="234" y="834"/>
                  </a:lnTo>
                  <a:cubicBezTo>
                    <a:pt x="1" y="934"/>
                    <a:pt x="1" y="1168"/>
                    <a:pt x="234" y="1301"/>
                  </a:cubicBezTo>
                  <a:lnTo>
                    <a:pt x="1468" y="2002"/>
                  </a:lnTo>
                  <a:cubicBezTo>
                    <a:pt x="1568" y="2068"/>
                    <a:pt x="1719" y="2102"/>
                    <a:pt x="1869" y="2102"/>
                  </a:cubicBezTo>
                  <a:cubicBezTo>
                    <a:pt x="2019" y="2102"/>
                    <a:pt x="2169" y="2068"/>
                    <a:pt x="2269" y="2002"/>
                  </a:cubicBezTo>
                  <a:lnTo>
                    <a:pt x="3503" y="1301"/>
                  </a:lnTo>
                  <a:cubicBezTo>
                    <a:pt x="3737" y="1168"/>
                    <a:pt x="3737" y="934"/>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3611;p28"/>
            <p:cNvSpPr/>
            <p:nvPr/>
          </p:nvSpPr>
          <p:spPr>
            <a:xfrm>
              <a:off x="3577725" y="2724050"/>
              <a:ext cx="94250" cy="52575"/>
            </a:xfrm>
            <a:custGeom>
              <a:avLst/>
              <a:gdLst/>
              <a:ahLst/>
              <a:cxnLst/>
              <a:rect l="l" t="t" r="r" b="b"/>
              <a:pathLst>
                <a:path w="3770" h="2103" extrusionOk="0">
                  <a:moveTo>
                    <a:pt x="1885" y="1"/>
                  </a:moveTo>
                  <a:cubicBezTo>
                    <a:pt x="1735" y="1"/>
                    <a:pt x="1585" y="34"/>
                    <a:pt x="1468" y="101"/>
                  </a:cubicBezTo>
                  <a:lnTo>
                    <a:pt x="234" y="801"/>
                  </a:lnTo>
                  <a:cubicBezTo>
                    <a:pt x="1" y="935"/>
                    <a:pt x="34"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3612;p28"/>
            <p:cNvSpPr/>
            <p:nvPr/>
          </p:nvSpPr>
          <p:spPr>
            <a:xfrm>
              <a:off x="3503500" y="2767425"/>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68"/>
                    <a:pt x="234" y="1301"/>
                  </a:cubicBezTo>
                  <a:lnTo>
                    <a:pt x="1468" y="2002"/>
                  </a:lnTo>
                  <a:cubicBezTo>
                    <a:pt x="1585" y="2069"/>
                    <a:pt x="1735" y="2102"/>
                    <a:pt x="1885" y="2102"/>
                  </a:cubicBezTo>
                  <a:cubicBezTo>
                    <a:pt x="2036" y="2102"/>
                    <a:pt x="2186" y="2069"/>
                    <a:pt x="2302" y="2002"/>
                  </a:cubicBezTo>
                  <a:lnTo>
                    <a:pt x="3537" y="1301"/>
                  </a:lnTo>
                  <a:cubicBezTo>
                    <a:pt x="3770" y="1168"/>
                    <a:pt x="3770" y="934"/>
                    <a:pt x="3537" y="801"/>
                  </a:cubicBezTo>
                  <a:lnTo>
                    <a:pt x="2302" y="100"/>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3613;p28"/>
            <p:cNvSpPr/>
            <p:nvPr/>
          </p:nvSpPr>
          <p:spPr>
            <a:xfrm>
              <a:off x="3429275" y="2810800"/>
              <a:ext cx="93425" cy="52550"/>
            </a:xfrm>
            <a:custGeom>
              <a:avLst/>
              <a:gdLst/>
              <a:ahLst/>
              <a:cxnLst/>
              <a:rect l="l" t="t" r="r" b="b"/>
              <a:pathLst>
                <a:path w="3737" h="2102" extrusionOk="0">
                  <a:moveTo>
                    <a:pt x="1869" y="0"/>
                  </a:moveTo>
                  <a:cubicBezTo>
                    <a:pt x="1719" y="0"/>
                    <a:pt x="1569" y="33"/>
                    <a:pt x="1469" y="100"/>
                  </a:cubicBezTo>
                  <a:lnTo>
                    <a:pt x="234" y="801"/>
                  </a:lnTo>
                  <a:cubicBezTo>
                    <a:pt x="1" y="934"/>
                    <a:pt x="1" y="1134"/>
                    <a:pt x="234" y="1268"/>
                  </a:cubicBezTo>
                  <a:lnTo>
                    <a:pt x="1469" y="2001"/>
                  </a:lnTo>
                  <a:cubicBezTo>
                    <a:pt x="1585" y="2068"/>
                    <a:pt x="1736" y="2102"/>
                    <a:pt x="1886" y="2102"/>
                  </a:cubicBezTo>
                  <a:cubicBezTo>
                    <a:pt x="2036" y="2102"/>
                    <a:pt x="2186" y="2068"/>
                    <a:pt x="2303" y="2001"/>
                  </a:cubicBezTo>
                  <a:lnTo>
                    <a:pt x="3537" y="1268"/>
                  </a:lnTo>
                  <a:cubicBezTo>
                    <a:pt x="3737" y="1134"/>
                    <a:pt x="3737" y="934"/>
                    <a:pt x="3503" y="801"/>
                  </a:cubicBezTo>
                  <a:lnTo>
                    <a:pt x="2269" y="100"/>
                  </a:lnTo>
                  <a:cubicBezTo>
                    <a:pt x="2169" y="33"/>
                    <a:pt x="2019" y="0"/>
                    <a:pt x="18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3614;p28"/>
            <p:cNvSpPr/>
            <p:nvPr/>
          </p:nvSpPr>
          <p:spPr>
            <a:xfrm>
              <a:off x="3355075" y="2854150"/>
              <a:ext cx="93425" cy="52575"/>
            </a:xfrm>
            <a:custGeom>
              <a:avLst/>
              <a:gdLst/>
              <a:ahLst/>
              <a:cxnLst/>
              <a:rect l="l" t="t" r="r" b="b"/>
              <a:pathLst>
                <a:path w="3737" h="2103" extrusionOk="0">
                  <a:moveTo>
                    <a:pt x="1852" y="1"/>
                  </a:moveTo>
                  <a:cubicBezTo>
                    <a:pt x="1701" y="1"/>
                    <a:pt x="1551" y="34"/>
                    <a:pt x="1435" y="101"/>
                  </a:cubicBezTo>
                  <a:lnTo>
                    <a:pt x="234" y="801"/>
                  </a:lnTo>
                  <a:cubicBezTo>
                    <a:pt x="0" y="935"/>
                    <a:pt x="0" y="1135"/>
                    <a:pt x="234" y="1268"/>
                  </a:cubicBezTo>
                  <a:lnTo>
                    <a:pt x="1468" y="2002"/>
                  </a:lnTo>
                  <a:cubicBezTo>
                    <a:pt x="1585" y="2069"/>
                    <a:pt x="1735" y="2102"/>
                    <a:pt x="1885" y="2102"/>
                  </a:cubicBezTo>
                  <a:cubicBezTo>
                    <a:pt x="2035" y="2102"/>
                    <a:pt x="2185" y="2069"/>
                    <a:pt x="2302" y="2002"/>
                  </a:cubicBezTo>
                  <a:lnTo>
                    <a:pt x="3503" y="1268"/>
                  </a:lnTo>
                  <a:cubicBezTo>
                    <a:pt x="3736" y="1135"/>
                    <a:pt x="3736" y="935"/>
                    <a:pt x="3503" y="801"/>
                  </a:cubicBezTo>
                  <a:lnTo>
                    <a:pt x="2268"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3615;p28"/>
            <p:cNvSpPr/>
            <p:nvPr/>
          </p:nvSpPr>
          <p:spPr>
            <a:xfrm>
              <a:off x="3280850" y="2896675"/>
              <a:ext cx="93425" cy="52575"/>
            </a:xfrm>
            <a:custGeom>
              <a:avLst/>
              <a:gdLst/>
              <a:ahLst/>
              <a:cxnLst/>
              <a:rect l="l" t="t" r="r" b="b"/>
              <a:pathLst>
                <a:path w="3737" h="2103" extrusionOk="0">
                  <a:moveTo>
                    <a:pt x="1852" y="1"/>
                  </a:moveTo>
                  <a:cubicBezTo>
                    <a:pt x="1702" y="1"/>
                    <a:pt x="1552" y="34"/>
                    <a:pt x="1435" y="101"/>
                  </a:cubicBezTo>
                  <a:lnTo>
                    <a:pt x="201" y="835"/>
                  </a:lnTo>
                  <a:cubicBezTo>
                    <a:pt x="0" y="968"/>
                    <a:pt x="0" y="1168"/>
                    <a:pt x="234" y="1302"/>
                  </a:cubicBezTo>
                  <a:lnTo>
                    <a:pt x="1468" y="2002"/>
                  </a:lnTo>
                  <a:cubicBezTo>
                    <a:pt x="1568" y="2069"/>
                    <a:pt x="1718" y="2102"/>
                    <a:pt x="1868" y="2102"/>
                  </a:cubicBezTo>
                  <a:cubicBezTo>
                    <a:pt x="2019" y="2102"/>
                    <a:pt x="2169" y="2069"/>
                    <a:pt x="2269" y="2002"/>
                  </a:cubicBezTo>
                  <a:lnTo>
                    <a:pt x="3503" y="1302"/>
                  </a:lnTo>
                  <a:cubicBezTo>
                    <a:pt x="3736" y="1168"/>
                    <a:pt x="3736" y="968"/>
                    <a:pt x="3503" y="835"/>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3616;p28"/>
            <p:cNvSpPr/>
            <p:nvPr/>
          </p:nvSpPr>
          <p:spPr>
            <a:xfrm>
              <a:off x="3205800" y="2940050"/>
              <a:ext cx="94250" cy="52550"/>
            </a:xfrm>
            <a:custGeom>
              <a:avLst/>
              <a:gdLst/>
              <a:ahLst/>
              <a:cxnLst/>
              <a:rect l="l" t="t" r="r" b="b"/>
              <a:pathLst>
                <a:path w="3770" h="2102" extrusionOk="0">
                  <a:moveTo>
                    <a:pt x="1885" y="0"/>
                  </a:moveTo>
                  <a:cubicBezTo>
                    <a:pt x="1735" y="0"/>
                    <a:pt x="1585" y="34"/>
                    <a:pt x="1468" y="100"/>
                  </a:cubicBezTo>
                  <a:lnTo>
                    <a:pt x="234" y="834"/>
                  </a:lnTo>
                  <a:cubicBezTo>
                    <a:pt x="0" y="968"/>
                    <a:pt x="0" y="1168"/>
                    <a:pt x="234" y="1301"/>
                  </a:cubicBezTo>
                  <a:lnTo>
                    <a:pt x="1468" y="2002"/>
                  </a:lnTo>
                  <a:cubicBezTo>
                    <a:pt x="1585" y="2069"/>
                    <a:pt x="1735" y="2102"/>
                    <a:pt x="1885" y="2102"/>
                  </a:cubicBezTo>
                  <a:cubicBezTo>
                    <a:pt x="2035" y="2102"/>
                    <a:pt x="2185" y="2069"/>
                    <a:pt x="2302" y="2002"/>
                  </a:cubicBezTo>
                  <a:lnTo>
                    <a:pt x="3536" y="1301"/>
                  </a:lnTo>
                  <a:cubicBezTo>
                    <a:pt x="3770" y="1168"/>
                    <a:pt x="3770" y="968"/>
                    <a:pt x="3536" y="834"/>
                  </a:cubicBezTo>
                  <a:lnTo>
                    <a:pt x="2302" y="100"/>
                  </a:lnTo>
                  <a:cubicBezTo>
                    <a:pt x="2185" y="34"/>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3617;p28"/>
            <p:cNvSpPr/>
            <p:nvPr/>
          </p:nvSpPr>
          <p:spPr>
            <a:xfrm>
              <a:off x="3131575" y="2983400"/>
              <a:ext cx="94250" cy="52575"/>
            </a:xfrm>
            <a:custGeom>
              <a:avLst/>
              <a:gdLst/>
              <a:ahLst/>
              <a:cxnLst/>
              <a:rect l="l" t="t" r="r" b="b"/>
              <a:pathLst>
                <a:path w="3770" h="2103" extrusionOk="0">
                  <a:moveTo>
                    <a:pt x="1885" y="1"/>
                  </a:moveTo>
                  <a:cubicBezTo>
                    <a:pt x="1735" y="1"/>
                    <a:pt x="1585" y="34"/>
                    <a:pt x="1468" y="101"/>
                  </a:cubicBezTo>
                  <a:lnTo>
                    <a:pt x="234" y="802"/>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2"/>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3618;p28"/>
            <p:cNvSpPr/>
            <p:nvPr/>
          </p:nvSpPr>
          <p:spPr>
            <a:xfrm>
              <a:off x="3057350" y="3026775"/>
              <a:ext cx="93425" cy="52575"/>
            </a:xfrm>
            <a:custGeom>
              <a:avLst/>
              <a:gdLst/>
              <a:ahLst/>
              <a:cxnLst/>
              <a:rect l="l" t="t" r="r" b="b"/>
              <a:pathLst>
                <a:path w="3737" h="2103" extrusionOk="0">
                  <a:moveTo>
                    <a:pt x="1869" y="1"/>
                  </a:moveTo>
                  <a:cubicBezTo>
                    <a:pt x="1719" y="1"/>
                    <a:pt x="1568" y="34"/>
                    <a:pt x="1468" y="101"/>
                  </a:cubicBezTo>
                  <a:lnTo>
                    <a:pt x="234" y="801"/>
                  </a:lnTo>
                  <a:cubicBezTo>
                    <a:pt x="1" y="935"/>
                    <a:pt x="1" y="1168"/>
                    <a:pt x="234" y="1301"/>
                  </a:cubicBezTo>
                  <a:lnTo>
                    <a:pt x="1468" y="2002"/>
                  </a:lnTo>
                  <a:cubicBezTo>
                    <a:pt x="1585" y="2069"/>
                    <a:pt x="1735" y="2102"/>
                    <a:pt x="1885" y="2102"/>
                  </a:cubicBezTo>
                  <a:cubicBezTo>
                    <a:pt x="2035" y="2102"/>
                    <a:pt x="2186" y="2069"/>
                    <a:pt x="2302" y="2002"/>
                  </a:cubicBezTo>
                  <a:lnTo>
                    <a:pt x="3537" y="1301"/>
                  </a:lnTo>
                  <a:cubicBezTo>
                    <a:pt x="3737" y="1168"/>
                    <a:pt x="3737" y="935"/>
                    <a:pt x="3503" y="801"/>
                  </a:cubicBezTo>
                  <a:lnTo>
                    <a:pt x="2269" y="101"/>
                  </a:lnTo>
                  <a:cubicBezTo>
                    <a:pt x="2169" y="34"/>
                    <a:pt x="2019" y="1"/>
                    <a:pt x="18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3619;p28"/>
            <p:cNvSpPr/>
            <p:nvPr/>
          </p:nvSpPr>
          <p:spPr>
            <a:xfrm>
              <a:off x="2983125" y="3070150"/>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268"/>
                  </a:cubicBezTo>
                  <a:lnTo>
                    <a:pt x="1469" y="2002"/>
                  </a:lnTo>
                  <a:cubicBezTo>
                    <a:pt x="1585" y="2068"/>
                    <a:pt x="1735" y="2102"/>
                    <a:pt x="1886" y="2102"/>
                  </a:cubicBezTo>
                  <a:cubicBezTo>
                    <a:pt x="2036" y="2102"/>
                    <a:pt x="2186" y="2068"/>
                    <a:pt x="2303" y="2002"/>
                  </a:cubicBezTo>
                  <a:lnTo>
                    <a:pt x="3503" y="1268"/>
                  </a:lnTo>
                  <a:cubicBezTo>
                    <a:pt x="3737" y="1168"/>
                    <a:pt x="3737" y="934"/>
                    <a:pt x="3503" y="801"/>
                  </a:cubicBezTo>
                  <a:lnTo>
                    <a:pt x="2269" y="100"/>
                  </a:lnTo>
                  <a:cubicBezTo>
                    <a:pt x="2152" y="33"/>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3620;p28"/>
            <p:cNvSpPr/>
            <p:nvPr/>
          </p:nvSpPr>
          <p:spPr>
            <a:xfrm>
              <a:off x="2908925" y="3113500"/>
              <a:ext cx="93425" cy="52575"/>
            </a:xfrm>
            <a:custGeom>
              <a:avLst/>
              <a:gdLst/>
              <a:ahLst/>
              <a:cxnLst/>
              <a:rect l="l" t="t" r="r" b="b"/>
              <a:pathLst>
                <a:path w="3737" h="2103" extrusionOk="0">
                  <a:moveTo>
                    <a:pt x="1851" y="1"/>
                  </a:moveTo>
                  <a:cubicBezTo>
                    <a:pt x="1701" y="1"/>
                    <a:pt x="1551" y="34"/>
                    <a:pt x="1434" y="101"/>
                  </a:cubicBezTo>
                  <a:lnTo>
                    <a:pt x="200" y="801"/>
                  </a:lnTo>
                  <a:cubicBezTo>
                    <a:pt x="0" y="935"/>
                    <a:pt x="0" y="1135"/>
                    <a:pt x="200" y="1268"/>
                  </a:cubicBezTo>
                  <a:lnTo>
                    <a:pt x="1434" y="2002"/>
                  </a:lnTo>
                  <a:cubicBezTo>
                    <a:pt x="1551" y="2069"/>
                    <a:pt x="1710" y="2102"/>
                    <a:pt x="1864" y="2102"/>
                  </a:cubicBezTo>
                  <a:cubicBezTo>
                    <a:pt x="2018" y="2102"/>
                    <a:pt x="2168" y="2069"/>
                    <a:pt x="2268" y="2002"/>
                  </a:cubicBezTo>
                  <a:lnTo>
                    <a:pt x="3503" y="1268"/>
                  </a:lnTo>
                  <a:cubicBezTo>
                    <a:pt x="3736" y="1135"/>
                    <a:pt x="3736" y="935"/>
                    <a:pt x="3503" y="801"/>
                  </a:cubicBezTo>
                  <a:lnTo>
                    <a:pt x="2268" y="101"/>
                  </a:lnTo>
                  <a:cubicBezTo>
                    <a:pt x="2152" y="34"/>
                    <a:pt x="2002" y="1"/>
                    <a:pt x="1851"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3621;p28"/>
            <p:cNvSpPr/>
            <p:nvPr/>
          </p:nvSpPr>
          <p:spPr>
            <a:xfrm>
              <a:off x="2833850" y="3156025"/>
              <a:ext cx="94275" cy="53100"/>
            </a:xfrm>
            <a:custGeom>
              <a:avLst/>
              <a:gdLst/>
              <a:ahLst/>
              <a:cxnLst/>
              <a:rect l="l" t="t" r="r" b="b"/>
              <a:pathLst>
                <a:path w="3771" h="2124" extrusionOk="0">
                  <a:moveTo>
                    <a:pt x="1886" y="1"/>
                  </a:moveTo>
                  <a:cubicBezTo>
                    <a:pt x="1736" y="1"/>
                    <a:pt x="1585" y="34"/>
                    <a:pt x="1469" y="101"/>
                  </a:cubicBezTo>
                  <a:lnTo>
                    <a:pt x="234" y="835"/>
                  </a:lnTo>
                  <a:cubicBezTo>
                    <a:pt x="1" y="968"/>
                    <a:pt x="1" y="1168"/>
                    <a:pt x="234" y="1302"/>
                  </a:cubicBezTo>
                  <a:lnTo>
                    <a:pt x="1469" y="2036"/>
                  </a:lnTo>
                  <a:cubicBezTo>
                    <a:pt x="1594" y="2089"/>
                    <a:pt x="1757" y="2124"/>
                    <a:pt x="1917" y="2124"/>
                  </a:cubicBezTo>
                  <a:cubicBezTo>
                    <a:pt x="2057" y="2124"/>
                    <a:pt x="2194" y="2098"/>
                    <a:pt x="2303" y="2036"/>
                  </a:cubicBezTo>
                  <a:lnTo>
                    <a:pt x="3537" y="1302"/>
                  </a:lnTo>
                  <a:cubicBezTo>
                    <a:pt x="3770" y="1168"/>
                    <a:pt x="3770" y="968"/>
                    <a:pt x="3537" y="835"/>
                  </a:cubicBezTo>
                  <a:lnTo>
                    <a:pt x="2303" y="101"/>
                  </a:lnTo>
                  <a:cubicBezTo>
                    <a:pt x="2186" y="34"/>
                    <a:pt x="2036" y="1"/>
                    <a:pt x="1886"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3622;p28"/>
            <p:cNvSpPr/>
            <p:nvPr/>
          </p:nvSpPr>
          <p:spPr>
            <a:xfrm>
              <a:off x="3729500" y="2553100"/>
              <a:ext cx="94250" cy="52575"/>
            </a:xfrm>
            <a:custGeom>
              <a:avLst/>
              <a:gdLst/>
              <a:ahLst/>
              <a:cxnLst/>
              <a:rect l="l" t="t" r="r" b="b"/>
              <a:pathLst>
                <a:path w="3770" h="2103" extrusionOk="0">
                  <a:moveTo>
                    <a:pt x="1885" y="1"/>
                  </a:moveTo>
                  <a:cubicBezTo>
                    <a:pt x="1735" y="1"/>
                    <a:pt x="1585" y="34"/>
                    <a:pt x="1468" y="101"/>
                  </a:cubicBezTo>
                  <a:lnTo>
                    <a:pt x="234" y="801"/>
                  </a:lnTo>
                  <a:cubicBezTo>
                    <a:pt x="1" y="935"/>
                    <a:pt x="1" y="1168"/>
                    <a:pt x="234" y="1302"/>
                  </a:cubicBezTo>
                  <a:lnTo>
                    <a:pt x="1468" y="2002"/>
                  </a:lnTo>
                  <a:cubicBezTo>
                    <a:pt x="1585" y="2069"/>
                    <a:pt x="1735" y="2102"/>
                    <a:pt x="1885" y="2102"/>
                  </a:cubicBezTo>
                  <a:cubicBezTo>
                    <a:pt x="2035" y="2102"/>
                    <a:pt x="2185" y="2069"/>
                    <a:pt x="2302" y="2002"/>
                  </a:cubicBezTo>
                  <a:lnTo>
                    <a:pt x="3536" y="1302"/>
                  </a:lnTo>
                  <a:cubicBezTo>
                    <a:pt x="3770" y="1168"/>
                    <a:pt x="3770"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3623;p28"/>
            <p:cNvSpPr/>
            <p:nvPr/>
          </p:nvSpPr>
          <p:spPr>
            <a:xfrm>
              <a:off x="3655275" y="2596475"/>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68"/>
                    <a:pt x="234" y="1301"/>
                  </a:cubicBezTo>
                  <a:lnTo>
                    <a:pt x="1468" y="2002"/>
                  </a:lnTo>
                  <a:cubicBezTo>
                    <a:pt x="1585" y="2068"/>
                    <a:pt x="1735" y="2102"/>
                    <a:pt x="1885" y="2102"/>
                  </a:cubicBezTo>
                  <a:cubicBezTo>
                    <a:pt x="2036" y="2102"/>
                    <a:pt x="2186" y="2068"/>
                    <a:pt x="2302" y="2002"/>
                  </a:cubicBezTo>
                  <a:lnTo>
                    <a:pt x="3537" y="1301"/>
                  </a:lnTo>
                  <a:cubicBezTo>
                    <a:pt x="3770" y="1168"/>
                    <a:pt x="3770" y="934"/>
                    <a:pt x="3537" y="801"/>
                  </a:cubicBezTo>
                  <a:lnTo>
                    <a:pt x="2302" y="100"/>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3624;p28"/>
            <p:cNvSpPr/>
            <p:nvPr/>
          </p:nvSpPr>
          <p:spPr>
            <a:xfrm>
              <a:off x="3581050" y="2639825"/>
              <a:ext cx="93425" cy="52575"/>
            </a:xfrm>
            <a:custGeom>
              <a:avLst/>
              <a:gdLst/>
              <a:ahLst/>
              <a:cxnLst/>
              <a:rect l="l" t="t" r="r" b="b"/>
              <a:pathLst>
                <a:path w="3737" h="2103" extrusionOk="0">
                  <a:moveTo>
                    <a:pt x="1869" y="1"/>
                  </a:moveTo>
                  <a:cubicBezTo>
                    <a:pt x="1719" y="1"/>
                    <a:pt x="1569" y="34"/>
                    <a:pt x="1469" y="101"/>
                  </a:cubicBezTo>
                  <a:lnTo>
                    <a:pt x="234" y="801"/>
                  </a:lnTo>
                  <a:cubicBezTo>
                    <a:pt x="1" y="935"/>
                    <a:pt x="1" y="1135"/>
                    <a:pt x="234" y="1268"/>
                  </a:cubicBezTo>
                  <a:lnTo>
                    <a:pt x="1469" y="2002"/>
                  </a:lnTo>
                  <a:cubicBezTo>
                    <a:pt x="1585" y="2069"/>
                    <a:pt x="1736" y="2102"/>
                    <a:pt x="1886" y="2102"/>
                  </a:cubicBezTo>
                  <a:cubicBezTo>
                    <a:pt x="2036" y="2102"/>
                    <a:pt x="2186" y="2069"/>
                    <a:pt x="2303" y="2002"/>
                  </a:cubicBezTo>
                  <a:lnTo>
                    <a:pt x="3503" y="1268"/>
                  </a:lnTo>
                  <a:cubicBezTo>
                    <a:pt x="3737" y="1135"/>
                    <a:pt x="3737" y="935"/>
                    <a:pt x="3503" y="801"/>
                  </a:cubicBezTo>
                  <a:lnTo>
                    <a:pt x="2269" y="101"/>
                  </a:lnTo>
                  <a:cubicBezTo>
                    <a:pt x="2169" y="34"/>
                    <a:pt x="2019" y="1"/>
                    <a:pt x="18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3625;p28"/>
            <p:cNvSpPr/>
            <p:nvPr/>
          </p:nvSpPr>
          <p:spPr>
            <a:xfrm>
              <a:off x="3506850" y="2682750"/>
              <a:ext cx="93425" cy="53000"/>
            </a:xfrm>
            <a:custGeom>
              <a:avLst/>
              <a:gdLst/>
              <a:ahLst/>
              <a:cxnLst/>
              <a:rect l="l" t="t" r="r" b="b"/>
              <a:pathLst>
                <a:path w="3737" h="2120" extrusionOk="0">
                  <a:moveTo>
                    <a:pt x="1796" y="0"/>
                  </a:moveTo>
                  <a:cubicBezTo>
                    <a:pt x="1665" y="0"/>
                    <a:pt x="1537" y="27"/>
                    <a:pt x="1435" y="85"/>
                  </a:cubicBezTo>
                  <a:lnTo>
                    <a:pt x="200" y="819"/>
                  </a:lnTo>
                  <a:cubicBezTo>
                    <a:pt x="0" y="952"/>
                    <a:pt x="0" y="1152"/>
                    <a:pt x="234" y="1286"/>
                  </a:cubicBezTo>
                  <a:lnTo>
                    <a:pt x="1468" y="2020"/>
                  </a:lnTo>
                  <a:cubicBezTo>
                    <a:pt x="1585" y="2086"/>
                    <a:pt x="1735" y="2120"/>
                    <a:pt x="1881" y="2120"/>
                  </a:cubicBezTo>
                  <a:cubicBezTo>
                    <a:pt x="2027" y="2120"/>
                    <a:pt x="2168" y="2086"/>
                    <a:pt x="2268" y="2020"/>
                  </a:cubicBezTo>
                  <a:lnTo>
                    <a:pt x="3503" y="1286"/>
                  </a:lnTo>
                  <a:cubicBezTo>
                    <a:pt x="3736" y="1152"/>
                    <a:pt x="3736" y="952"/>
                    <a:pt x="3503" y="819"/>
                  </a:cubicBezTo>
                  <a:lnTo>
                    <a:pt x="2268" y="118"/>
                  </a:lnTo>
                  <a:cubicBezTo>
                    <a:pt x="2137" y="43"/>
                    <a:pt x="1964" y="0"/>
                    <a:pt x="17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3626;p28"/>
            <p:cNvSpPr/>
            <p:nvPr/>
          </p:nvSpPr>
          <p:spPr>
            <a:xfrm>
              <a:off x="3432625" y="2725725"/>
              <a:ext cx="93425" cy="52675"/>
            </a:xfrm>
            <a:custGeom>
              <a:avLst/>
              <a:gdLst/>
              <a:ahLst/>
              <a:cxnLst/>
              <a:rect l="l" t="t" r="r" b="b"/>
              <a:pathLst>
                <a:path w="3737" h="2107" extrusionOk="0">
                  <a:moveTo>
                    <a:pt x="1852" y="1"/>
                  </a:moveTo>
                  <a:cubicBezTo>
                    <a:pt x="1702" y="1"/>
                    <a:pt x="1552" y="34"/>
                    <a:pt x="1435" y="101"/>
                  </a:cubicBezTo>
                  <a:lnTo>
                    <a:pt x="201" y="834"/>
                  </a:lnTo>
                  <a:cubicBezTo>
                    <a:pt x="0" y="968"/>
                    <a:pt x="0" y="1168"/>
                    <a:pt x="201" y="1301"/>
                  </a:cubicBezTo>
                  <a:lnTo>
                    <a:pt x="1468" y="2035"/>
                  </a:lnTo>
                  <a:cubicBezTo>
                    <a:pt x="1561" y="2082"/>
                    <a:pt x="1690" y="2107"/>
                    <a:pt x="1825" y="2107"/>
                  </a:cubicBezTo>
                  <a:cubicBezTo>
                    <a:pt x="1980" y="2107"/>
                    <a:pt x="2144" y="2074"/>
                    <a:pt x="2269" y="2002"/>
                  </a:cubicBezTo>
                  <a:lnTo>
                    <a:pt x="3503" y="1301"/>
                  </a:lnTo>
                  <a:cubicBezTo>
                    <a:pt x="3736" y="1168"/>
                    <a:pt x="3736" y="968"/>
                    <a:pt x="3503" y="834"/>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3627;p28"/>
            <p:cNvSpPr/>
            <p:nvPr/>
          </p:nvSpPr>
          <p:spPr>
            <a:xfrm>
              <a:off x="3357575" y="2769100"/>
              <a:ext cx="94250" cy="52550"/>
            </a:xfrm>
            <a:custGeom>
              <a:avLst/>
              <a:gdLst/>
              <a:ahLst/>
              <a:cxnLst/>
              <a:rect l="l" t="t" r="r" b="b"/>
              <a:pathLst>
                <a:path w="3770" h="2102" extrusionOk="0">
                  <a:moveTo>
                    <a:pt x="1885" y="0"/>
                  </a:moveTo>
                  <a:cubicBezTo>
                    <a:pt x="1735" y="0"/>
                    <a:pt x="1585" y="33"/>
                    <a:pt x="1468" y="100"/>
                  </a:cubicBezTo>
                  <a:lnTo>
                    <a:pt x="234" y="834"/>
                  </a:lnTo>
                  <a:cubicBezTo>
                    <a:pt x="0" y="967"/>
                    <a:pt x="0" y="1168"/>
                    <a:pt x="234" y="1301"/>
                  </a:cubicBezTo>
                  <a:lnTo>
                    <a:pt x="1468" y="2002"/>
                  </a:lnTo>
                  <a:cubicBezTo>
                    <a:pt x="1585" y="2068"/>
                    <a:pt x="1735" y="2102"/>
                    <a:pt x="1885" y="2102"/>
                  </a:cubicBezTo>
                  <a:cubicBezTo>
                    <a:pt x="2035" y="2102"/>
                    <a:pt x="2185" y="2068"/>
                    <a:pt x="2302" y="2002"/>
                  </a:cubicBezTo>
                  <a:lnTo>
                    <a:pt x="3536" y="1301"/>
                  </a:lnTo>
                  <a:cubicBezTo>
                    <a:pt x="3770" y="1168"/>
                    <a:pt x="3770" y="967"/>
                    <a:pt x="3536" y="834"/>
                  </a:cubicBezTo>
                  <a:lnTo>
                    <a:pt x="2302" y="100"/>
                  </a:lnTo>
                  <a:cubicBezTo>
                    <a:pt x="2185" y="33"/>
                    <a:pt x="2035"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3628;p28"/>
            <p:cNvSpPr/>
            <p:nvPr/>
          </p:nvSpPr>
          <p:spPr>
            <a:xfrm>
              <a:off x="3283350" y="2812450"/>
              <a:ext cx="93425" cy="52575"/>
            </a:xfrm>
            <a:custGeom>
              <a:avLst/>
              <a:gdLst/>
              <a:ahLst/>
              <a:cxnLst/>
              <a:rect l="l" t="t" r="r" b="b"/>
              <a:pathLst>
                <a:path w="3737" h="2103" extrusionOk="0">
                  <a:moveTo>
                    <a:pt x="1885" y="1"/>
                  </a:moveTo>
                  <a:cubicBezTo>
                    <a:pt x="1735" y="1"/>
                    <a:pt x="1585" y="34"/>
                    <a:pt x="1468"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36" y="1302"/>
                  </a:lnTo>
                  <a:cubicBezTo>
                    <a:pt x="3736" y="1168"/>
                    <a:pt x="3736" y="935"/>
                    <a:pt x="3536" y="801"/>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3629;p28"/>
            <p:cNvSpPr/>
            <p:nvPr/>
          </p:nvSpPr>
          <p:spPr>
            <a:xfrm>
              <a:off x="3209125" y="2855825"/>
              <a:ext cx="93425" cy="52550"/>
            </a:xfrm>
            <a:custGeom>
              <a:avLst/>
              <a:gdLst/>
              <a:ahLst/>
              <a:cxnLst/>
              <a:rect l="l" t="t" r="r" b="b"/>
              <a:pathLst>
                <a:path w="3737" h="2102" extrusionOk="0">
                  <a:moveTo>
                    <a:pt x="1852" y="0"/>
                  </a:moveTo>
                  <a:cubicBezTo>
                    <a:pt x="1702" y="0"/>
                    <a:pt x="1552" y="34"/>
                    <a:pt x="1435" y="100"/>
                  </a:cubicBezTo>
                  <a:lnTo>
                    <a:pt x="234" y="801"/>
                  </a:lnTo>
                  <a:cubicBezTo>
                    <a:pt x="1" y="934"/>
                    <a:pt x="1" y="1168"/>
                    <a:pt x="234" y="1301"/>
                  </a:cubicBezTo>
                  <a:lnTo>
                    <a:pt x="1468" y="2002"/>
                  </a:lnTo>
                  <a:cubicBezTo>
                    <a:pt x="1585" y="2068"/>
                    <a:pt x="1735" y="2102"/>
                    <a:pt x="1885" y="2102"/>
                  </a:cubicBezTo>
                  <a:cubicBezTo>
                    <a:pt x="2035" y="2102"/>
                    <a:pt x="2186" y="2068"/>
                    <a:pt x="2302"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3630;p28"/>
            <p:cNvSpPr/>
            <p:nvPr/>
          </p:nvSpPr>
          <p:spPr>
            <a:xfrm>
              <a:off x="3134900" y="2899175"/>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35"/>
                    <a:pt x="234" y="1268"/>
                  </a:cubicBezTo>
                  <a:lnTo>
                    <a:pt x="1469" y="2002"/>
                  </a:lnTo>
                  <a:cubicBezTo>
                    <a:pt x="1585" y="2069"/>
                    <a:pt x="1735" y="2102"/>
                    <a:pt x="1881" y="2102"/>
                  </a:cubicBezTo>
                  <a:cubicBezTo>
                    <a:pt x="2027" y="2102"/>
                    <a:pt x="2169" y="2069"/>
                    <a:pt x="2269" y="2002"/>
                  </a:cubicBezTo>
                  <a:lnTo>
                    <a:pt x="3503" y="1268"/>
                  </a:lnTo>
                  <a:cubicBezTo>
                    <a:pt x="3737" y="1135"/>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3631;p28"/>
            <p:cNvSpPr/>
            <p:nvPr/>
          </p:nvSpPr>
          <p:spPr>
            <a:xfrm>
              <a:off x="3059850" y="2942550"/>
              <a:ext cx="94275" cy="52550"/>
            </a:xfrm>
            <a:custGeom>
              <a:avLst/>
              <a:gdLst/>
              <a:ahLst/>
              <a:cxnLst/>
              <a:rect l="l" t="t" r="r" b="b"/>
              <a:pathLst>
                <a:path w="3771" h="2102" extrusionOk="0">
                  <a:moveTo>
                    <a:pt x="1885" y="0"/>
                  </a:moveTo>
                  <a:cubicBezTo>
                    <a:pt x="1735" y="0"/>
                    <a:pt x="1585" y="34"/>
                    <a:pt x="1468" y="101"/>
                  </a:cubicBezTo>
                  <a:lnTo>
                    <a:pt x="234" y="801"/>
                  </a:lnTo>
                  <a:cubicBezTo>
                    <a:pt x="1" y="934"/>
                    <a:pt x="1" y="1135"/>
                    <a:pt x="234" y="1268"/>
                  </a:cubicBezTo>
                  <a:lnTo>
                    <a:pt x="1468" y="2002"/>
                  </a:lnTo>
                  <a:cubicBezTo>
                    <a:pt x="1585" y="2069"/>
                    <a:pt x="1735" y="2102"/>
                    <a:pt x="1885" y="2102"/>
                  </a:cubicBezTo>
                  <a:cubicBezTo>
                    <a:pt x="2036" y="2102"/>
                    <a:pt x="2186" y="2069"/>
                    <a:pt x="2302" y="2002"/>
                  </a:cubicBezTo>
                  <a:lnTo>
                    <a:pt x="3537" y="1268"/>
                  </a:lnTo>
                  <a:cubicBezTo>
                    <a:pt x="3770" y="1135"/>
                    <a:pt x="3770" y="934"/>
                    <a:pt x="3537" y="801"/>
                  </a:cubicBezTo>
                  <a:lnTo>
                    <a:pt x="2302" y="101"/>
                  </a:lnTo>
                  <a:cubicBezTo>
                    <a:pt x="2186" y="34"/>
                    <a:pt x="2036" y="0"/>
                    <a:pt x="188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3632;p28"/>
            <p:cNvSpPr/>
            <p:nvPr/>
          </p:nvSpPr>
          <p:spPr>
            <a:xfrm>
              <a:off x="2985625" y="2985075"/>
              <a:ext cx="94275" cy="53400"/>
            </a:xfrm>
            <a:custGeom>
              <a:avLst/>
              <a:gdLst/>
              <a:ahLst/>
              <a:cxnLst/>
              <a:rect l="l" t="t" r="r" b="b"/>
              <a:pathLst>
                <a:path w="3771" h="2136" extrusionOk="0">
                  <a:moveTo>
                    <a:pt x="1886" y="1"/>
                  </a:moveTo>
                  <a:cubicBezTo>
                    <a:pt x="1736" y="1"/>
                    <a:pt x="1585" y="34"/>
                    <a:pt x="1469" y="101"/>
                  </a:cubicBezTo>
                  <a:lnTo>
                    <a:pt x="234" y="835"/>
                  </a:lnTo>
                  <a:cubicBezTo>
                    <a:pt x="1" y="968"/>
                    <a:pt x="1" y="1168"/>
                    <a:pt x="234" y="1302"/>
                  </a:cubicBezTo>
                  <a:lnTo>
                    <a:pt x="1469" y="2035"/>
                  </a:lnTo>
                  <a:cubicBezTo>
                    <a:pt x="1585" y="2102"/>
                    <a:pt x="1736" y="2136"/>
                    <a:pt x="1886" y="2136"/>
                  </a:cubicBezTo>
                  <a:cubicBezTo>
                    <a:pt x="2036" y="2136"/>
                    <a:pt x="2186" y="2102"/>
                    <a:pt x="2303" y="2035"/>
                  </a:cubicBezTo>
                  <a:lnTo>
                    <a:pt x="3537" y="1302"/>
                  </a:lnTo>
                  <a:cubicBezTo>
                    <a:pt x="3770" y="1168"/>
                    <a:pt x="3770" y="968"/>
                    <a:pt x="3537" y="835"/>
                  </a:cubicBezTo>
                  <a:lnTo>
                    <a:pt x="2303" y="101"/>
                  </a:lnTo>
                  <a:cubicBezTo>
                    <a:pt x="2186" y="34"/>
                    <a:pt x="2036" y="1"/>
                    <a:pt x="188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3633;p28"/>
            <p:cNvSpPr/>
            <p:nvPr/>
          </p:nvSpPr>
          <p:spPr>
            <a:xfrm>
              <a:off x="2911425" y="3028450"/>
              <a:ext cx="93425" cy="52550"/>
            </a:xfrm>
            <a:custGeom>
              <a:avLst/>
              <a:gdLst/>
              <a:ahLst/>
              <a:cxnLst/>
              <a:rect l="l" t="t" r="r" b="b"/>
              <a:pathLst>
                <a:path w="3737" h="2102" extrusionOk="0">
                  <a:moveTo>
                    <a:pt x="1868" y="0"/>
                  </a:moveTo>
                  <a:cubicBezTo>
                    <a:pt x="1718" y="0"/>
                    <a:pt x="1568" y="34"/>
                    <a:pt x="1468" y="100"/>
                  </a:cubicBezTo>
                  <a:lnTo>
                    <a:pt x="234" y="834"/>
                  </a:lnTo>
                  <a:cubicBezTo>
                    <a:pt x="0" y="968"/>
                    <a:pt x="0" y="1168"/>
                    <a:pt x="234" y="1301"/>
                  </a:cubicBezTo>
                  <a:lnTo>
                    <a:pt x="1468" y="2002"/>
                  </a:lnTo>
                  <a:cubicBezTo>
                    <a:pt x="1585" y="2068"/>
                    <a:pt x="1735" y="2102"/>
                    <a:pt x="1885" y="2102"/>
                  </a:cubicBezTo>
                  <a:cubicBezTo>
                    <a:pt x="2035" y="2102"/>
                    <a:pt x="2185" y="2068"/>
                    <a:pt x="2302" y="2002"/>
                  </a:cubicBezTo>
                  <a:lnTo>
                    <a:pt x="3536" y="1301"/>
                  </a:lnTo>
                  <a:cubicBezTo>
                    <a:pt x="3736" y="1168"/>
                    <a:pt x="3736" y="968"/>
                    <a:pt x="3536" y="834"/>
                  </a:cubicBezTo>
                  <a:lnTo>
                    <a:pt x="2268" y="100"/>
                  </a:lnTo>
                  <a:cubicBezTo>
                    <a:pt x="2168" y="34"/>
                    <a:pt x="2018" y="0"/>
                    <a:pt x="1868"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3634;p28"/>
            <p:cNvSpPr/>
            <p:nvPr/>
          </p:nvSpPr>
          <p:spPr>
            <a:xfrm>
              <a:off x="2837200" y="307180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52" y="34"/>
                    <a:pt x="2002" y="1"/>
                    <a:pt x="1852"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3635;p28"/>
            <p:cNvSpPr/>
            <p:nvPr/>
          </p:nvSpPr>
          <p:spPr>
            <a:xfrm>
              <a:off x="2762975" y="311517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34" y="1301"/>
                  </a:cubicBezTo>
                  <a:lnTo>
                    <a:pt x="1468" y="2002"/>
                  </a:lnTo>
                  <a:cubicBezTo>
                    <a:pt x="1568" y="2069"/>
                    <a:pt x="1718" y="2102"/>
                    <a:pt x="1869" y="2102"/>
                  </a:cubicBezTo>
                  <a:cubicBezTo>
                    <a:pt x="2019" y="2102"/>
                    <a:pt x="2169" y="2069"/>
                    <a:pt x="2269" y="2002"/>
                  </a:cubicBezTo>
                  <a:lnTo>
                    <a:pt x="3503" y="1301"/>
                  </a:lnTo>
                  <a:cubicBezTo>
                    <a:pt x="3737" y="1168"/>
                    <a:pt x="3737" y="934"/>
                    <a:pt x="3503" y="801"/>
                  </a:cubicBezTo>
                  <a:lnTo>
                    <a:pt x="2269" y="100"/>
                  </a:lnTo>
                  <a:cubicBezTo>
                    <a:pt x="2152" y="34"/>
                    <a:pt x="2002" y="0"/>
                    <a:pt x="1852"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3636;p28"/>
            <p:cNvSpPr/>
            <p:nvPr/>
          </p:nvSpPr>
          <p:spPr>
            <a:xfrm>
              <a:off x="3658625" y="2511700"/>
              <a:ext cx="93425" cy="53100"/>
            </a:xfrm>
            <a:custGeom>
              <a:avLst/>
              <a:gdLst/>
              <a:ahLst/>
              <a:cxnLst/>
              <a:rect l="l" t="t" r="r" b="b"/>
              <a:pathLst>
                <a:path w="3737" h="2124" extrusionOk="0">
                  <a:moveTo>
                    <a:pt x="1820" y="1"/>
                  </a:moveTo>
                  <a:cubicBezTo>
                    <a:pt x="1680" y="1"/>
                    <a:pt x="1543" y="27"/>
                    <a:pt x="1435" y="89"/>
                  </a:cubicBezTo>
                  <a:lnTo>
                    <a:pt x="234" y="823"/>
                  </a:lnTo>
                  <a:cubicBezTo>
                    <a:pt x="0" y="956"/>
                    <a:pt x="0" y="1156"/>
                    <a:pt x="234" y="1290"/>
                  </a:cubicBezTo>
                  <a:lnTo>
                    <a:pt x="1468" y="2024"/>
                  </a:lnTo>
                  <a:cubicBezTo>
                    <a:pt x="1585" y="2090"/>
                    <a:pt x="1735" y="2124"/>
                    <a:pt x="1881" y="2124"/>
                  </a:cubicBezTo>
                  <a:cubicBezTo>
                    <a:pt x="2027" y="2124"/>
                    <a:pt x="2168" y="2090"/>
                    <a:pt x="2268" y="2024"/>
                  </a:cubicBezTo>
                  <a:lnTo>
                    <a:pt x="3503" y="1290"/>
                  </a:lnTo>
                  <a:cubicBezTo>
                    <a:pt x="3736" y="1156"/>
                    <a:pt x="3736" y="956"/>
                    <a:pt x="3503" y="823"/>
                  </a:cubicBezTo>
                  <a:lnTo>
                    <a:pt x="2268" y="89"/>
                  </a:lnTo>
                  <a:cubicBezTo>
                    <a:pt x="2144" y="35"/>
                    <a:pt x="1980" y="1"/>
                    <a:pt x="182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3637;p28"/>
            <p:cNvSpPr/>
            <p:nvPr/>
          </p:nvSpPr>
          <p:spPr>
            <a:xfrm>
              <a:off x="3584400" y="2554775"/>
              <a:ext cx="93425" cy="52550"/>
            </a:xfrm>
            <a:custGeom>
              <a:avLst/>
              <a:gdLst/>
              <a:ahLst/>
              <a:cxnLst/>
              <a:rect l="l" t="t" r="r" b="b"/>
              <a:pathLst>
                <a:path w="3737" h="2102" extrusionOk="0">
                  <a:moveTo>
                    <a:pt x="1852" y="0"/>
                  </a:moveTo>
                  <a:cubicBezTo>
                    <a:pt x="1702" y="0"/>
                    <a:pt x="1552" y="34"/>
                    <a:pt x="1435" y="100"/>
                  </a:cubicBezTo>
                  <a:lnTo>
                    <a:pt x="201" y="834"/>
                  </a:lnTo>
                  <a:cubicBezTo>
                    <a:pt x="0" y="968"/>
                    <a:pt x="0" y="1168"/>
                    <a:pt x="201" y="1301"/>
                  </a:cubicBezTo>
                  <a:lnTo>
                    <a:pt x="1435" y="2002"/>
                  </a:lnTo>
                  <a:cubicBezTo>
                    <a:pt x="1552" y="2068"/>
                    <a:pt x="1702" y="2102"/>
                    <a:pt x="1852" y="2102"/>
                  </a:cubicBezTo>
                  <a:cubicBezTo>
                    <a:pt x="2002" y="2102"/>
                    <a:pt x="2152" y="2068"/>
                    <a:pt x="2269" y="2002"/>
                  </a:cubicBezTo>
                  <a:lnTo>
                    <a:pt x="3503" y="1301"/>
                  </a:lnTo>
                  <a:cubicBezTo>
                    <a:pt x="3736" y="1168"/>
                    <a:pt x="3736" y="968"/>
                    <a:pt x="3503" y="834"/>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3638;p28"/>
            <p:cNvSpPr/>
            <p:nvPr/>
          </p:nvSpPr>
          <p:spPr>
            <a:xfrm>
              <a:off x="3509350" y="2598125"/>
              <a:ext cx="94250" cy="52575"/>
            </a:xfrm>
            <a:custGeom>
              <a:avLst/>
              <a:gdLst/>
              <a:ahLst/>
              <a:cxnLst/>
              <a:rect l="l" t="t" r="r" b="b"/>
              <a:pathLst>
                <a:path w="3770" h="2103" extrusionOk="0">
                  <a:moveTo>
                    <a:pt x="1885" y="1"/>
                  </a:moveTo>
                  <a:cubicBezTo>
                    <a:pt x="1735" y="1"/>
                    <a:pt x="1585" y="34"/>
                    <a:pt x="1468" y="101"/>
                  </a:cubicBezTo>
                  <a:lnTo>
                    <a:pt x="234" y="835"/>
                  </a:lnTo>
                  <a:cubicBezTo>
                    <a:pt x="0" y="968"/>
                    <a:pt x="0" y="1168"/>
                    <a:pt x="234" y="1302"/>
                  </a:cubicBezTo>
                  <a:lnTo>
                    <a:pt x="1468" y="2002"/>
                  </a:lnTo>
                  <a:cubicBezTo>
                    <a:pt x="1585" y="2069"/>
                    <a:pt x="1735" y="2102"/>
                    <a:pt x="1885" y="2102"/>
                  </a:cubicBezTo>
                  <a:cubicBezTo>
                    <a:pt x="2035" y="2102"/>
                    <a:pt x="2185" y="2069"/>
                    <a:pt x="2302" y="2002"/>
                  </a:cubicBezTo>
                  <a:lnTo>
                    <a:pt x="3536" y="1302"/>
                  </a:lnTo>
                  <a:cubicBezTo>
                    <a:pt x="3770" y="1168"/>
                    <a:pt x="3770" y="968"/>
                    <a:pt x="3536" y="835"/>
                  </a:cubicBezTo>
                  <a:lnTo>
                    <a:pt x="2302" y="101"/>
                  </a:lnTo>
                  <a:cubicBezTo>
                    <a:pt x="2185" y="34"/>
                    <a:pt x="2035" y="1"/>
                    <a:pt x="18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3639;p28"/>
            <p:cNvSpPr/>
            <p:nvPr/>
          </p:nvSpPr>
          <p:spPr>
            <a:xfrm>
              <a:off x="3435125" y="2641500"/>
              <a:ext cx="93425" cy="52550"/>
            </a:xfrm>
            <a:custGeom>
              <a:avLst/>
              <a:gdLst/>
              <a:ahLst/>
              <a:cxnLst/>
              <a:rect l="l" t="t" r="r" b="b"/>
              <a:pathLst>
                <a:path w="3737" h="2102" extrusionOk="0">
                  <a:moveTo>
                    <a:pt x="1881" y="0"/>
                  </a:moveTo>
                  <a:cubicBezTo>
                    <a:pt x="1735" y="0"/>
                    <a:pt x="1585" y="34"/>
                    <a:pt x="1468" y="101"/>
                  </a:cubicBezTo>
                  <a:lnTo>
                    <a:pt x="234" y="801"/>
                  </a:lnTo>
                  <a:cubicBezTo>
                    <a:pt x="0" y="934"/>
                    <a:pt x="0" y="1168"/>
                    <a:pt x="234" y="1301"/>
                  </a:cubicBezTo>
                  <a:lnTo>
                    <a:pt x="1468" y="2002"/>
                  </a:lnTo>
                  <a:cubicBezTo>
                    <a:pt x="1585" y="2069"/>
                    <a:pt x="1735" y="2102"/>
                    <a:pt x="1885" y="2102"/>
                  </a:cubicBezTo>
                  <a:cubicBezTo>
                    <a:pt x="2035" y="2102"/>
                    <a:pt x="2185" y="2069"/>
                    <a:pt x="2302" y="2002"/>
                  </a:cubicBezTo>
                  <a:lnTo>
                    <a:pt x="3536" y="1301"/>
                  </a:lnTo>
                  <a:cubicBezTo>
                    <a:pt x="3736" y="1168"/>
                    <a:pt x="3736" y="934"/>
                    <a:pt x="3503" y="801"/>
                  </a:cubicBezTo>
                  <a:lnTo>
                    <a:pt x="2269" y="101"/>
                  </a:lnTo>
                  <a:cubicBezTo>
                    <a:pt x="2169" y="34"/>
                    <a:pt x="2027" y="0"/>
                    <a:pt x="18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3640;p28"/>
            <p:cNvSpPr/>
            <p:nvPr/>
          </p:nvSpPr>
          <p:spPr>
            <a:xfrm>
              <a:off x="3360900" y="2684875"/>
              <a:ext cx="93425" cy="52550"/>
            </a:xfrm>
            <a:custGeom>
              <a:avLst/>
              <a:gdLst/>
              <a:ahLst/>
              <a:cxnLst/>
              <a:rect l="l" t="t" r="r" b="b"/>
              <a:pathLst>
                <a:path w="3737" h="2102" extrusionOk="0">
                  <a:moveTo>
                    <a:pt x="1852" y="0"/>
                  </a:moveTo>
                  <a:cubicBezTo>
                    <a:pt x="1702" y="0"/>
                    <a:pt x="1552" y="33"/>
                    <a:pt x="1435" y="100"/>
                  </a:cubicBezTo>
                  <a:lnTo>
                    <a:pt x="234" y="801"/>
                  </a:lnTo>
                  <a:cubicBezTo>
                    <a:pt x="1" y="934"/>
                    <a:pt x="1" y="1168"/>
                    <a:pt x="234" y="1301"/>
                  </a:cubicBezTo>
                  <a:lnTo>
                    <a:pt x="1468" y="2001"/>
                  </a:lnTo>
                  <a:cubicBezTo>
                    <a:pt x="1585" y="2068"/>
                    <a:pt x="1735" y="2102"/>
                    <a:pt x="1885" y="2102"/>
                  </a:cubicBezTo>
                  <a:cubicBezTo>
                    <a:pt x="2035" y="2102"/>
                    <a:pt x="2186" y="2068"/>
                    <a:pt x="2302" y="2001"/>
                  </a:cubicBezTo>
                  <a:lnTo>
                    <a:pt x="3503" y="1301"/>
                  </a:lnTo>
                  <a:cubicBezTo>
                    <a:pt x="3737" y="1168"/>
                    <a:pt x="3737" y="934"/>
                    <a:pt x="3503" y="801"/>
                  </a:cubicBezTo>
                  <a:lnTo>
                    <a:pt x="2269" y="100"/>
                  </a:lnTo>
                  <a:cubicBezTo>
                    <a:pt x="2152" y="33"/>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3641;p28"/>
            <p:cNvSpPr/>
            <p:nvPr/>
          </p:nvSpPr>
          <p:spPr>
            <a:xfrm>
              <a:off x="3286675" y="2728225"/>
              <a:ext cx="93425" cy="52575"/>
            </a:xfrm>
            <a:custGeom>
              <a:avLst/>
              <a:gdLst/>
              <a:ahLst/>
              <a:cxnLst/>
              <a:rect l="l" t="t" r="r" b="b"/>
              <a:pathLst>
                <a:path w="3737" h="2103" extrusionOk="0">
                  <a:moveTo>
                    <a:pt x="1852" y="1"/>
                  </a:moveTo>
                  <a:cubicBezTo>
                    <a:pt x="1702" y="1"/>
                    <a:pt x="1552" y="34"/>
                    <a:pt x="1435" y="101"/>
                  </a:cubicBezTo>
                  <a:lnTo>
                    <a:pt x="201" y="801"/>
                  </a:lnTo>
                  <a:cubicBezTo>
                    <a:pt x="1" y="935"/>
                    <a:pt x="1" y="1135"/>
                    <a:pt x="234" y="1268"/>
                  </a:cubicBezTo>
                  <a:lnTo>
                    <a:pt x="1469" y="2002"/>
                  </a:lnTo>
                  <a:cubicBezTo>
                    <a:pt x="1585" y="2069"/>
                    <a:pt x="1727" y="2102"/>
                    <a:pt x="1869" y="2102"/>
                  </a:cubicBezTo>
                  <a:cubicBezTo>
                    <a:pt x="2011" y="2102"/>
                    <a:pt x="2152" y="2069"/>
                    <a:pt x="2269" y="2002"/>
                  </a:cubicBezTo>
                  <a:lnTo>
                    <a:pt x="3503" y="1268"/>
                  </a:lnTo>
                  <a:cubicBezTo>
                    <a:pt x="3737" y="1135"/>
                    <a:pt x="3737"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3642;p28"/>
            <p:cNvSpPr/>
            <p:nvPr/>
          </p:nvSpPr>
          <p:spPr>
            <a:xfrm>
              <a:off x="3211625" y="2771475"/>
              <a:ext cx="94275" cy="52675"/>
            </a:xfrm>
            <a:custGeom>
              <a:avLst/>
              <a:gdLst/>
              <a:ahLst/>
              <a:cxnLst/>
              <a:rect l="l" t="t" r="r" b="b"/>
              <a:pathLst>
                <a:path w="3771" h="2107" extrusionOk="0">
                  <a:moveTo>
                    <a:pt x="1918" y="1"/>
                  </a:moveTo>
                  <a:cubicBezTo>
                    <a:pt x="1757" y="1"/>
                    <a:pt x="1594" y="34"/>
                    <a:pt x="1468" y="105"/>
                  </a:cubicBezTo>
                  <a:lnTo>
                    <a:pt x="234" y="806"/>
                  </a:lnTo>
                  <a:cubicBezTo>
                    <a:pt x="1" y="939"/>
                    <a:pt x="34" y="1139"/>
                    <a:pt x="234" y="1273"/>
                  </a:cubicBezTo>
                  <a:lnTo>
                    <a:pt x="1468" y="2007"/>
                  </a:lnTo>
                  <a:cubicBezTo>
                    <a:pt x="1585" y="2073"/>
                    <a:pt x="1735" y="2107"/>
                    <a:pt x="1885" y="2107"/>
                  </a:cubicBezTo>
                  <a:cubicBezTo>
                    <a:pt x="2036" y="2107"/>
                    <a:pt x="2186" y="2073"/>
                    <a:pt x="2302" y="2007"/>
                  </a:cubicBezTo>
                  <a:lnTo>
                    <a:pt x="3537" y="1273"/>
                  </a:lnTo>
                  <a:cubicBezTo>
                    <a:pt x="3770" y="1139"/>
                    <a:pt x="3770" y="939"/>
                    <a:pt x="3537" y="806"/>
                  </a:cubicBezTo>
                  <a:lnTo>
                    <a:pt x="2302" y="72"/>
                  </a:lnTo>
                  <a:cubicBezTo>
                    <a:pt x="2194" y="25"/>
                    <a:pt x="2057" y="1"/>
                    <a:pt x="19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3643;p28"/>
            <p:cNvSpPr/>
            <p:nvPr/>
          </p:nvSpPr>
          <p:spPr>
            <a:xfrm>
              <a:off x="3137400" y="2814125"/>
              <a:ext cx="94275" cy="53025"/>
            </a:xfrm>
            <a:custGeom>
              <a:avLst/>
              <a:gdLst/>
              <a:ahLst/>
              <a:cxnLst/>
              <a:rect l="l" t="t" r="r" b="b"/>
              <a:pathLst>
                <a:path w="3771" h="2121" extrusionOk="0">
                  <a:moveTo>
                    <a:pt x="1886" y="0"/>
                  </a:moveTo>
                  <a:cubicBezTo>
                    <a:pt x="1736" y="0"/>
                    <a:pt x="1585" y="34"/>
                    <a:pt x="1469" y="101"/>
                  </a:cubicBezTo>
                  <a:lnTo>
                    <a:pt x="234" y="834"/>
                  </a:lnTo>
                  <a:cubicBezTo>
                    <a:pt x="1" y="968"/>
                    <a:pt x="1" y="1168"/>
                    <a:pt x="234" y="1301"/>
                  </a:cubicBezTo>
                  <a:lnTo>
                    <a:pt x="1469" y="2035"/>
                  </a:lnTo>
                  <a:cubicBezTo>
                    <a:pt x="1571" y="2094"/>
                    <a:pt x="1699" y="2120"/>
                    <a:pt x="1830" y="2120"/>
                  </a:cubicBezTo>
                  <a:cubicBezTo>
                    <a:pt x="1998" y="2120"/>
                    <a:pt x="2171" y="2077"/>
                    <a:pt x="2303" y="2002"/>
                  </a:cubicBezTo>
                  <a:lnTo>
                    <a:pt x="3537" y="1301"/>
                  </a:lnTo>
                  <a:cubicBezTo>
                    <a:pt x="3737" y="1168"/>
                    <a:pt x="3770" y="968"/>
                    <a:pt x="3537" y="834"/>
                  </a:cubicBezTo>
                  <a:lnTo>
                    <a:pt x="2303" y="101"/>
                  </a:lnTo>
                  <a:cubicBezTo>
                    <a:pt x="2186" y="34"/>
                    <a:pt x="203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3644;p28"/>
            <p:cNvSpPr/>
            <p:nvPr/>
          </p:nvSpPr>
          <p:spPr>
            <a:xfrm>
              <a:off x="3063200" y="2857500"/>
              <a:ext cx="93425" cy="52550"/>
            </a:xfrm>
            <a:custGeom>
              <a:avLst/>
              <a:gdLst/>
              <a:ahLst/>
              <a:cxnLst/>
              <a:rect l="l" t="t" r="r" b="b"/>
              <a:pathLst>
                <a:path w="3737" h="2102" extrusionOk="0">
                  <a:moveTo>
                    <a:pt x="1868" y="0"/>
                  </a:moveTo>
                  <a:cubicBezTo>
                    <a:pt x="1718" y="0"/>
                    <a:pt x="1568" y="33"/>
                    <a:pt x="1468" y="100"/>
                  </a:cubicBezTo>
                  <a:lnTo>
                    <a:pt x="234" y="834"/>
                  </a:lnTo>
                  <a:cubicBezTo>
                    <a:pt x="0" y="967"/>
                    <a:pt x="0" y="1168"/>
                    <a:pt x="234" y="1301"/>
                  </a:cubicBezTo>
                  <a:lnTo>
                    <a:pt x="1468" y="2001"/>
                  </a:lnTo>
                  <a:cubicBezTo>
                    <a:pt x="1585" y="2068"/>
                    <a:pt x="1735" y="2102"/>
                    <a:pt x="1885" y="2102"/>
                  </a:cubicBezTo>
                  <a:cubicBezTo>
                    <a:pt x="2035" y="2102"/>
                    <a:pt x="2185" y="2068"/>
                    <a:pt x="2302" y="2001"/>
                  </a:cubicBezTo>
                  <a:lnTo>
                    <a:pt x="3503" y="1301"/>
                  </a:lnTo>
                  <a:cubicBezTo>
                    <a:pt x="3736" y="1168"/>
                    <a:pt x="3736" y="967"/>
                    <a:pt x="3503" y="834"/>
                  </a:cubicBezTo>
                  <a:lnTo>
                    <a:pt x="2268" y="100"/>
                  </a:lnTo>
                  <a:cubicBezTo>
                    <a:pt x="2168" y="33"/>
                    <a:pt x="2018" y="0"/>
                    <a:pt x="18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3645;p28"/>
            <p:cNvSpPr/>
            <p:nvPr/>
          </p:nvSpPr>
          <p:spPr>
            <a:xfrm>
              <a:off x="2988975" y="2900850"/>
              <a:ext cx="93425" cy="52575"/>
            </a:xfrm>
            <a:custGeom>
              <a:avLst/>
              <a:gdLst/>
              <a:ahLst/>
              <a:cxnLst/>
              <a:rect l="l" t="t" r="r" b="b"/>
              <a:pathLst>
                <a:path w="3737" h="2103" extrusionOk="0">
                  <a:moveTo>
                    <a:pt x="1852" y="1"/>
                  </a:moveTo>
                  <a:cubicBezTo>
                    <a:pt x="1702" y="1"/>
                    <a:pt x="1551" y="34"/>
                    <a:pt x="1435" y="101"/>
                  </a:cubicBezTo>
                  <a:lnTo>
                    <a:pt x="234" y="801"/>
                  </a:lnTo>
                  <a:cubicBezTo>
                    <a:pt x="0" y="935"/>
                    <a:pt x="0" y="1168"/>
                    <a:pt x="234" y="1302"/>
                  </a:cubicBezTo>
                  <a:lnTo>
                    <a:pt x="1468" y="2002"/>
                  </a:lnTo>
                  <a:cubicBezTo>
                    <a:pt x="1585" y="2069"/>
                    <a:pt x="1735" y="2102"/>
                    <a:pt x="1885" y="2102"/>
                  </a:cubicBezTo>
                  <a:cubicBezTo>
                    <a:pt x="2035" y="2102"/>
                    <a:pt x="2185" y="2069"/>
                    <a:pt x="2302" y="2002"/>
                  </a:cubicBezTo>
                  <a:lnTo>
                    <a:pt x="3503" y="1302"/>
                  </a:lnTo>
                  <a:cubicBezTo>
                    <a:pt x="3736" y="1168"/>
                    <a:pt x="3736" y="935"/>
                    <a:pt x="3503" y="801"/>
                  </a:cubicBezTo>
                  <a:lnTo>
                    <a:pt x="2269" y="101"/>
                  </a:lnTo>
                  <a:cubicBezTo>
                    <a:pt x="2152" y="34"/>
                    <a:pt x="2002" y="1"/>
                    <a:pt x="18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3646;p28"/>
            <p:cNvSpPr/>
            <p:nvPr/>
          </p:nvSpPr>
          <p:spPr>
            <a:xfrm>
              <a:off x="2914750" y="2944225"/>
              <a:ext cx="93425" cy="52550"/>
            </a:xfrm>
            <a:custGeom>
              <a:avLst/>
              <a:gdLst/>
              <a:ahLst/>
              <a:cxnLst/>
              <a:rect l="l" t="t" r="r" b="b"/>
              <a:pathLst>
                <a:path w="3737" h="2102" extrusionOk="0">
                  <a:moveTo>
                    <a:pt x="1852" y="0"/>
                  </a:moveTo>
                  <a:cubicBezTo>
                    <a:pt x="1702" y="0"/>
                    <a:pt x="1552" y="34"/>
                    <a:pt x="1435" y="100"/>
                  </a:cubicBezTo>
                  <a:lnTo>
                    <a:pt x="201" y="801"/>
                  </a:lnTo>
                  <a:cubicBezTo>
                    <a:pt x="1" y="934"/>
                    <a:pt x="1" y="1168"/>
                    <a:pt x="201" y="1301"/>
                  </a:cubicBezTo>
                  <a:lnTo>
                    <a:pt x="1435" y="2002"/>
                  </a:lnTo>
                  <a:cubicBezTo>
                    <a:pt x="1552" y="2068"/>
                    <a:pt x="1702" y="2102"/>
                    <a:pt x="1852" y="2102"/>
                  </a:cubicBezTo>
                  <a:cubicBezTo>
                    <a:pt x="2002" y="2102"/>
                    <a:pt x="2152" y="2068"/>
                    <a:pt x="2269" y="2002"/>
                  </a:cubicBezTo>
                  <a:lnTo>
                    <a:pt x="3503" y="1301"/>
                  </a:lnTo>
                  <a:cubicBezTo>
                    <a:pt x="3737" y="1168"/>
                    <a:pt x="3737" y="934"/>
                    <a:pt x="3503" y="801"/>
                  </a:cubicBezTo>
                  <a:lnTo>
                    <a:pt x="2269" y="100"/>
                  </a:lnTo>
                  <a:cubicBezTo>
                    <a:pt x="2152" y="34"/>
                    <a:pt x="2002" y="0"/>
                    <a:pt x="1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3647;p28"/>
            <p:cNvSpPr/>
            <p:nvPr/>
          </p:nvSpPr>
          <p:spPr>
            <a:xfrm>
              <a:off x="2839700" y="2987575"/>
              <a:ext cx="94250" cy="52575"/>
            </a:xfrm>
            <a:custGeom>
              <a:avLst/>
              <a:gdLst/>
              <a:ahLst/>
              <a:cxnLst/>
              <a:rect l="l" t="t" r="r" b="b"/>
              <a:pathLst>
                <a:path w="3770" h="2103" extrusionOk="0">
                  <a:moveTo>
                    <a:pt x="1885" y="1"/>
                  </a:moveTo>
                  <a:cubicBezTo>
                    <a:pt x="1735" y="1"/>
                    <a:pt x="1585" y="34"/>
                    <a:pt x="1468" y="101"/>
                  </a:cubicBezTo>
                  <a:lnTo>
                    <a:pt x="234" y="801"/>
                  </a:lnTo>
                  <a:cubicBezTo>
                    <a:pt x="0" y="935"/>
                    <a:pt x="0" y="1168"/>
                    <a:pt x="234" y="1268"/>
                  </a:cubicBezTo>
                  <a:lnTo>
                    <a:pt x="1468" y="2002"/>
                  </a:lnTo>
                  <a:cubicBezTo>
                    <a:pt x="1585" y="2069"/>
                    <a:pt x="1735" y="2102"/>
                    <a:pt x="1885" y="2102"/>
                  </a:cubicBezTo>
                  <a:cubicBezTo>
                    <a:pt x="2035" y="2102"/>
                    <a:pt x="2185" y="2069"/>
                    <a:pt x="2302" y="2002"/>
                  </a:cubicBezTo>
                  <a:lnTo>
                    <a:pt x="3536" y="1268"/>
                  </a:lnTo>
                  <a:cubicBezTo>
                    <a:pt x="3770" y="1135"/>
                    <a:pt x="3770" y="935"/>
                    <a:pt x="3536" y="801"/>
                  </a:cubicBezTo>
                  <a:lnTo>
                    <a:pt x="2302" y="101"/>
                  </a:lnTo>
                  <a:cubicBezTo>
                    <a:pt x="2185" y="34"/>
                    <a:pt x="2035" y="1"/>
                    <a:pt x="1885"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3648;p28"/>
            <p:cNvSpPr/>
            <p:nvPr/>
          </p:nvSpPr>
          <p:spPr>
            <a:xfrm>
              <a:off x="2765475" y="3030950"/>
              <a:ext cx="94275" cy="52550"/>
            </a:xfrm>
            <a:custGeom>
              <a:avLst/>
              <a:gdLst/>
              <a:ahLst/>
              <a:cxnLst/>
              <a:rect l="l" t="t" r="r" b="b"/>
              <a:pathLst>
                <a:path w="3771" h="2102" extrusionOk="0">
                  <a:moveTo>
                    <a:pt x="1885" y="0"/>
                  </a:moveTo>
                  <a:cubicBezTo>
                    <a:pt x="1735" y="0"/>
                    <a:pt x="1585" y="34"/>
                    <a:pt x="1468" y="100"/>
                  </a:cubicBezTo>
                  <a:lnTo>
                    <a:pt x="234" y="801"/>
                  </a:lnTo>
                  <a:cubicBezTo>
                    <a:pt x="1" y="934"/>
                    <a:pt x="1" y="1134"/>
                    <a:pt x="234" y="1268"/>
                  </a:cubicBezTo>
                  <a:lnTo>
                    <a:pt x="1468" y="2002"/>
                  </a:lnTo>
                  <a:cubicBezTo>
                    <a:pt x="1585" y="2068"/>
                    <a:pt x="1735" y="2102"/>
                    <a:pt x="1885" y="2102"/>
                  </a:cubicBezTo>
                  <a:cubicBezTo>
                    <a:pt x="2035" y="2102"/>
                    <a:pt x="2186" y="2068"/>
                    <a:pt x="2302" y="2002"/>
                  </a:cubicBezTo>
                  <a:lnTo>
                    <a:pt x="3537" y="1268"/>
                  </a:lnTo>
                  <a:cubicBezTo>
                    <a:pt x="3737" y="1134"/>
                    <a:pt x="3770" y="934"/>
                    <a:pt x="3537" y="801"/>
                  </a:cubicBezTo>
                  <a:lnTo>
                    <a:pt x="2302" y="100"/>
                  </a:lnTo>
                  <a:cubicBezTo>
                    <a:pt x="2186" y="34"/>
                    <a:pt x="2035" y="0"/>
                    <a:pt x="1885" y="0"/>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3649;p28"/>
            <p:cNvSpPr/>
            <p:nvPr/>
          </p:nvSpPr>
          <p:spPr>
            <a:xfrm>
              <a:off x="2691250" y="3073775"/>
              <a:ext cx="93425" cy="53100"/>
            </a:xfrm>
            <a:custGeom>
              <a:avLst/>
              <a:gdLst/>
              <a:ahLst/>
              <a:cxnLst/>
              <a:rect l="l" t="t" r="r" b="b"/>
              <a:pathLst>
                <a:path w="3737" h="2124" extrusionOk="0">
                  <a:moveTo>
                    <a:pt x="1837" y="1"/>
                  </a:moveTo>
                  <a:cubicBezTo>
                    <a:pt x="1698" y="1"/>
                    <a:pt x="1562" y="27"/>
                    <a:pt x="1469" y="89"/>
                  </a:cubicBezTo>
                  <a:lnTo>
                    <a:pt x="234" y="822"/>
                  </a:lnTo>
                  <a:cubicBezTo>
                    <a:pt x="1" y="956"/>
                    <a:pt x="1" y="1156"/>
                    <a:pt x="234" y="1289"/>
                  </a:cubicBezTo>
                  <a:lnTo>
                    <a:pt x="1469" y="2023"/>
                  </a:lnTo>
                  <a:cubicBezTo>
                    <a:pt x="1585" y="2090"/>
                    <a:pt x="1735" y="2123"/>
                    <a:pt x="1886" y="2123"/>
                  </a:cubicBezTo>
                  <a:cubicBezTo>
                    <a:pt x="2036" y="2123"/>
                    <a:pt x="2186" y="2090"/>
                    <a:pt x="2303" y="2023"/>
                  </a:cubicBezTo>
                  <a:lnTo>
                    <a:pt x="3503" y="1289"/>
                  </a:lnTo>
                  <a:cubicBezTo>
                    <a:pt x="3737" y="1156"/>
                    <a:pt x="3737" y="956"/>
                    <a:pt x="3503" y="822"/>
                  </a:cubicBezTo>
                  <a:lnTo>
                    <a:pt x="2269" y="89"/>
                  </a:lnTo>
                  <a:cubicBezTo>
                    <a:pt x="2162" y="35"/>
                    <a:pt x="1998" y="1"/>
                    <a:pt x="1837"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3650;p28"/>
            <p:cNvSpPr/>
            <p:nvPr/>
          </p:nvSpPr>
          <p:spPr>
            <a:xfrm>
              <a:off x="3447625" y="2976850"/>
              <a:ext cx="646325" cy="366225"/>
            </a:xfrm>
            <a:custGeom>
              <a:avLst/>
              <a:gdLst/>
              <a:ahLst/>
              <a:cxnLst/>
              <a:rect l="l" t="t" r="r" b="b"/>
              <a:pathLst>
                <a:path w="25853" h="14649" extrusionOk="0">
                  <a:moveTo>
                    <a:pt x="16884" y="0"/>
                  </a:moveTo>
                  <a:cubicBezTo>
                    <a:pt x="16185" y="0"/>
                    <a:pt x="15488" y="150"/>
                    <a:pt x="14945" y="463"/>
                  </a:cubicBezTo>
                  <a:lnTo>
                    <a:pt x="1068" y="8502"/>
                  </a:lnTo>
                  <a:cubicBezTo>
                    <a:pt x="1" y="9136"/>
                    <a:pt x="1" y="10137"/>
                    <a:pt x="1102" y="10770"/>
                  </a:cubicBezTo>
                  <a:lnTo>
                    <a:pt x="6972" y="14173"/>
                  </a:lnTo>
                  <a:cubicBezTo>
                    <a:pt x="7523" y="14490"/>
                    <a:pt x="8232" y="14648"/>
                    <a:pt x="8941" y="14648"/>
                  </a:cubicBezTo>
                  <a:cubicBezTo>
                    <a:pt x="9649" y="14648"/>
                    <a:pt x="10358" y="14490"/>
                    <a:pt x="10909" y="14173"/>
                  </a:cubicBezTo>
                  <a:lnTo>
                    <a:pt x="24785" y="6134"/>
                  </a:lnTo>
                  <a:cubicBezTo>
                    <a:pt x="25853" y="5500"/>
                    <a:pt x="25853" y="4499"/>
                    <a:pt x="24752" y="3866"/>
                  </a:cubicBezTo>
                  <a:lnTo>
                    <a:pt x="18881" y="463"/>
                  </a:lnTo>
                  <a:cubicBezTo>
                    <a:pt x="18323" y="159"/>
                    <a:pt x="17603" y="0"/>
                    <a:pt x="16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3651;p28"/>
            <p:cNvSpPr/>
            <p:nvPr/>
          </p:nvSpPr>
          <p:spPr>
            <a:xfrm>
              <a:off x="4051400" y="3407875"/>
              <a:ext cx="67575" cy="51725"/>
            </a:xfrm>
            <a:custGeom>
              <a:avLst/>
              <a:gdLst/>
              <a:ahLst/>
              <a:cxnLst/>
              <a:rect l="l" t="t" r="r" b="b"/>
              <a:pathLst>
                <a:path w="2703" h="2069" extrusionOk="0">
                  <a:moveTo>
                    <a:pt x="1368" y="1"/>
                  </a:moveTo>
                  <a:cubicBezTo>
                    <a:pt x="0" y="1"/>
                    <a:pt x="0" y="2069"/>
                    <a:pt x="1368" y="2069"/>
                  </a:cubicBezTo>
                  <a:cubicBezTo>
                    <a:pt x="2702" y="2069"/>
                    <a:pt x="2702" y="1"/>
                    <a:pt x="1368" y="1"/>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3652;p28"/>
            <p:cNvSpPr/>
            <p:nvPr/>
          </p:nvSpPr>
          <p:spPr>
            <a:xfrm>
              <a:off x="2407725" y="2361300"/>
              <a:ext cx="1330975" cy="783075"/>
            </a:xfrm>
            <a:custGeom>
              <a:avLst/>
              <a:gdLst/>
              <a:ahLst/>
              <a:cxnLst/>
              <a:rect l="l" t="t" r="r" b="b"/>
              <a:pathLst>
                <a:path w="53239" h="31323" fill="none" extrusionOk="0">
                  <a:moveTo>
                    <a:pt x="53238" y="0"/>
                  </a:moveTo>
                  <a:lnTo>
                    <a:pt x="0" y="31323"/>
                  </a:lnTo>
                </a:path>
              </a:pathLst>
            </a:custGeom>
            <a:noFill/>
            <a:ln w="5000" cap="flat" cmpd="sng">
              <a:solidFill>
                <a:srgbClr val="01083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3653;p28"/>
            <p:cNvSpPr/>
            <p:nvPr/>
          </p:nvSpPr>
          <p:spPr>
            <a:xfrm>
              <a:off x="2363525" y="1962675"/>
              <a:ext cx="507050" cy="527900"/>
            </a:xfrm>
            <a:custGeom>
              <a:avLst/>
              <a:gdLst/>
              <a:ahLst/>
              <a:cxnLst/>
              <a:rect l="l" t="t" r="r" b="b"/>
              <a:pathLst>
                <a:path w="20282" h="21116" extrusionOk="0">
                  <a:moveTo>
                    <a:pt x="7206" y="1335"/>
                  </a:moveTo>
                  <a:cubicBezTo>
                    <a:pt x="2502" y="4037"/>
                    <a:pt x="1" y="10041"/>
                    <a:pt x="1635" y="14778"/>
                  </a:cubicBezTo>
                  <a:cubicBezTo>
                    <a:pt x="3236" y="19481"/>
                    <a:pt x="8373" y="21116"/>
                    <a:pt x="13077" y="18414"/>
                  </a:cubicBezTo>
                  <a:cubicBezTo>
                    <a:pt x="17780" y="15679"/>
                    <a:pt x="20282" y="9674"/>
                    <a:pt x="18647" y="4938"/>
                  </a:cubicBezTo>
                  <a:cubicBezTo>
                    <a:pt x="17580" y="1802"/>
                    <a:pt x="14911" y="1"/>
                    <a:pt x="11842" y="34"/>
                  </a:cubicBezTo>
                  <a:cubicBezTo>
                    <a:pt x="10341" y="34"/>
                    <a:pt x="8740" y="434"/>
                    <a:pt x="7206" y="1335"/>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3654;p28"/>
            <p:cNvSpPr/>
            <p:nvPr/>
          </p:nvSpPr>
          <p:spPr>
            <a:xfrm>
              <a:off x="2647050" y="2050250"/>
              <a:ext cx="507900" cy="527900"/>
            </a:xfrm>
            <a:custGeom>
              <a:avLst/>
              <a:gdLst/>
              <a:ahLst/>
              <a:cxnLst/>
              <a:rect l="l" t="t" r="r" b="b"/>
              <a:pathLst>
                <a:path w="20316" h="21116" extrusionOk="0">
                  <a:moveTo>
                    <a:pt x="7239" y="1335"/>
                  </a:moveTo>
                  <a:cubicBezTo>
                    <a:pt x="2503" y="4036"/>
                    <a:pt x="1" y="10041"/>
                    <a:pt x="1635" y="14777"/>
                  </a:cubicBezTo>
                  <a:cubicBezTo>
                    <a:pt x="3270" y="19481"/>
                    <a:pt x="8407" y="21115"/>
                    <a:pt x="13110" y="18413"/>
                  </a:cubicBezTo>
                  <a:cubicBezTo>
                    <a:pt x="17814" y="15678"/>
                    <a:pt x="20315" y="9674"/>
                    <a:pt x="18681" y="4937"/>
                  </a:cubicBezTo>
                  <a:cubicBezTo>
                    <a:pt x="17580" y="1802"/>
                    <a:pt x="14912" y="0"/>
                    <a:pt x="11843" y="0"/>
                  </a:cubicBezTo>
                  <a:cubicBezTo>
                    <a:pt x="10375" y="0"/>
                    <a:pt x="8741" y="434"/>
                    <a:pt x="7239" y="1335"/>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3655;p28"/>
            <p:cNvSpPr/>
            <p:nvPr/>
          </p:nvSpPr>
          <p:spPr>
            <a:xfrm>
              <a:off x="2647900" y="2082775"/>
              <a:ext cx="222675" cy="340250"/>
            </a:xfrm>
            <a:custGeom>
              <a:avLst/>
              <a:gdLst/>
              <a:ahLst/>
              <a:cxnLst/>
              <a:rect l="l" t="t" r="r" b="b"/>
              <a:pathLst>
                <a:path w="8907" h="13610" extrusionOk="0">
                  <a:moveTo>
                    <a:pt x="7239" y="0"/>
                  </a:moveTo>
                  <a:cubicBezTo>
                    <a:pt x="7205" y="34"/>
                    <a:pt x="7205" y="34"/>
                    <a:pt x="7172" y="34"/>
                  </a:cubicBezTo>
                  <a:cubicBezTo>
                    <a:pt x="2469" y="2735"/>
                    <a:pt x="0" y="8773"/>
                    <a:pt x="1601" y="13476"/>
                  </a:cubicBezTo>
                  <a:cubicBezTo>
                    <a:pt x="1635" y="13510"/>
                    <a:pt x="1635" y="13577"/>
                    <a:pt x="1668" y="13610"/>
                  </a:cubicBezTo>
                  <a:cubicBezTo>
                    <a:pt x="1668" y="13610"/>
                    <a:pt x="1702" y="13610"/>
                    <a:pt x="1702" y="13577"/>
                  </a:cubicBezTo>
                  <a:cubicBezTo>
                    <a:pt x="6405" y="10875"/>
                    <a:pt x="8907" y="4870"/>
                    <a:pt x="7272" y="167"/>
                  </a:cubicBezTo>
                  <a:cubicBezTo>
                    <a:pt x="7272" y="100"/>
                    <a:pt x="7239" y="67"/>
                    <a:pt x="72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3656;p28"/>
            <p:cNvSpPr/>
            <p:nvPr/>
          </p:nvSpPr>
          <p:spPr>
            <a:xfrm>
              <a:off x="2677075" y="2307925"/>
              <a:ext cx="125950" cy="5875"/>
            </a:xfrm>
            <a:custGeom>
              <a:avLst/>
              <a:gdLst/>
              <a:ahLst/>
              <a:cxnLst/>
              <a:rect l="l" t="t" r="r" b="b"/>
              <a:pathLst>
                <a:path w="5038" h="235" extrusionOk="0">
                  <a:moveTo>
                    <a:pt x="34" y="1"/>
                  </a:moveTo>
                  <a:cubicBezTo>
                    <a:pt x="34" y="67"/>
                    <a:pt x="34" y="134"/>
                    <a:pt x="1" y="201"/>
                  </a:cubicBezTo>
                  <a:lnTo>
                    <a:pt x="4904" y="234"/>
                  </a:lnTo>
                  <a:cubicBezTo>
                    <a:pt x="4938" y="134"/>
                    <a:pt x="4971" y="67"/>
                    <a:pt x="50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3657;p28"/>
            <p:cNvSpPr/>
            <p:nvPr/>
          </p:nvSpPr>
          <p:spPr>
            <a:xfrm>
              <a:off x="2687100" y="2259550"/>
              <a:ext cx="137625" cy="5875"/>
            </a:xfrm>
            <a:custGeom>
              <a:avLst/>
              <a:gdLst/>
              <a:ahLst/>
              <a:cxnLst/>
              <a:rect l="l" t="t" r="r" b="b"/>
              <a:pathLst>
                <a:path w="5505" h="235" extrusionOk="0">
                  <a:moveTo>
                    <a:pt x="67" y="1"/>
                  </a:moveTo>
                  <a:cubicBezTo>
                    <a:pt x="33" y="68"/>
                    <a:pt x="33" y="168"/>
                    <a:pt x="0" y="234"/>
                  </a:cubicBezTo>
                  <a:lnTo>
                    <a:pt x="5437" y="234"/>
                  </a:lnTo>
                  <a:cubicBezTo>
                    <a:pt x="5437" y="168"/>
                    <a:pt x="5471" y="101"/>
                    <a:pt x="55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3658;p28"/>
            <p:cNvSpPr/>
            <p:nvPr/>
          </p:nvSpPr>
          <p:spPr>
            <a:xfrm>
              <a:off x="2681250" y="2283750"/>
              <a:ext cx="133450" cy="5850"/>
            </a:xfrm>
            <a:custGeom>
              <a:avLst/>
              <a:gdLst/>
              <a:ahLst/>
              <a:cxnLst/>
              <a:rect l="l" t="t" r="r" b="b"/>
              <a:pathLst>
                <a:path w="5338" h="234" extrusionOk="0">
                  <a:moveTo>
                    <a:pt x="34" y="0"/>
                  </a:moveTo>
                  <a:cubicBezTo>
                    <a:pt x="34" y="67"/>
                    <a:pt x="1" y="134"/>
                    <a:pt x="1" y="200"/>
                  </a:cubicBezTo>
                  <a:lnTo>
                    <a:pt x="5238" y="234"/>
                  </a:lnTo>
                  <a:cubicBezTo>
                    <a:pt x="5271" y="167"/>
                    <a:pt x="5304" y="67"/>
                    <a:pt x="533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3659;p28"/>
            <p:cNvSpPr/>
            <p:nvPr/>
          </p:nvSpPr>
          <p:spPr>
            <a:xfrm>
              <a:off x="2678750" y="2379650"/>
              <a:ext cx="68400" cy="5850"/>
            </a:xfrm>
            <a:custGeom>
              <a:avLst/>
              <a:gdLst/>
              <a:ahLst/>
              <a:cxnLst/>
              <a:rect l="l" t="t" r="r" b="b"/>
              <a:pathLst>
                <a:path w="2736" h="234" extrusionOk="0">
                  <a:moveTo>
                    <a:pt x="1" y="0"/>
                  </a:moveTo>
                  <a:cubicBezTo>
                    <a:pt x="1" y="67"/>
                    <a:pt x="1" y="167"/>
                    <a:pt x="34" y="234"/>
                  </a:cubicBezTo>
                  <a:lnTo>
                    <a:pt x="2502" y="234"/>
                  </a:lnTo>
                  <a:cubicBezTo>
                    <a:pt x="2569" y="167"/>
                    <a:pt x="2669" y="67"/>
                    <a:pt x="27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3660;p28"/>
            <p:cNvSpPr/>
            <p:nvPr/>
          </p:nvSpPr>
          <p:spPr>
            <a:xfrm>
              <a:off x="2676250" y="2355450"/>
              <a:ext cx="93425" cy="5875"/>
            </a:xfrm>
            <a:custGeom>
              <a:avLst/>
              <a:gdLst/>
              <a:ahLst/>
              <a:cxnLst/>
              <a:rect l="l" t="t" r="r" b="b"/>
              <a:pathLst>
                <a:path w="3737" h="235" extrusionOk="0">
                  <a:moveTo>
                    <a:pt x="0" y="1"/>
                  </a:moveTo>
                  <a:cubicBezTo>
                    <a:pt x="0" y="101"/>
                    <a:pt x="0" y="168"/>
                    <a:pt x="0" y="234"/>
                  </a:cubicBezTo>
                  <a:lnTo>
                    <a:pt x="3536" y="234"/>
                  </a:lnTo>
                  <a:cubicBezTo>
                    <a:pt x="3603" y="168"/>
                    <a:pt x="3670" y="101"/>
                    <a:pt x="3736" y="34"/>
                  </a:cubicBez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3661;p28"/>
            <p:cNvSpPr/>
            <p:nvPr/>
          </p:nvSpPr>
          <p:spPr>
            <a:xfrm>
              <a:off x="2683750" y="2403825"/>
              <a:ext cx="35050" cy="5875"/>
            </a:xfrm>
            <a:custGeom>
              <a:avLst/>
              <a:gdLst/>
              <a:ahLst/>
              <a:cxnLst/>
              <a:rect l="l" t="t" r="r" b="b"/>
              <a:pathLst>
                <a:path w="1402" h="235" extrusionOk="0">
                  <a:moveTo>
                    <a:pt x="1" y="1"/>
                  </a:moveTo>
                  <a:cubicBezTo>
                    <a:pt x="1" y="67"/>
                    <a:pt x="34" y="134"/>
                    <a:pt x="34" y="234"/>
                  </a:cubicBezTo>
                  <a:lnTo>
                    <a:pt x="1101" y="234"/>
                  </a:lnTo>
                  <a:cubicBezTo>
                    <a:pt x="1202" y="134"/>
                    <a:pt x="1302" y="67"/>
                    <a:pt x="14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3662;p28"/>
            <p:cNvSpPr/>
            <p:nvPr/>
          </p:nvSpPr>
          <p:spPr>
            <a:xfrm>
              <a:off x="2675425" y="2332100"/>
              <a:ext cx="112600" cy="5050"/>
            </a:xfrm>
            <a:custGeom>
              <a:avLst/>
              <a:gdLst/>
              <a:ahLst/>
              <a:cxnLst/>
              <a:rect l="l" t="t" r="r" b="b"/>
              <a:pathLst>
                <a:path w="4504" h="202" extrusionOk="0">
                  <a:moveTo>
                    <a:pt x="33" y="1"/>
                  </a:moveTo>
                  <a:cubicBezTo>
                    <a:pt x="33" y="68"/>
                    <a:pt x="33" y="134"/>
                    <a:pt x="0" y="201"/>
                  </a:cubicBezTo>
                  <a:lnTo>
                    <a:pt x="4337" y="201"/>
                  </a:lnTo>
                  <a:cubicBezTo>
                    <a:pt x="4403" y="134"/>
                    <a:pt x="4437" y="68"/>
                    <a:pt x="450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663;p28"/>
            <p:cNvSpPr/>
            <p:nvPr/>
          </p:nvSpPr>
          <p:spPr>
            <a:xfrm>
              <a:off x="2695425" y="2235375"/>
              <a:ext cx="136800" cy="5875"/>
            </a:xfrm>
            <a:custGeom>
              <a:avLst/>
              <a:gdLst/>
              <a:ahLst/>
              <a:cxnLst/>
              <a:rect l="l" t="t" r="r" b="b"/>
              <a:pathLst>
                <a:path w="5472" h="235" extrusionOk="0">
                  <a:moveTo>
                    <a:pt x="67" y="1"/>
                  </a:moveTo>
                  <a:cubicBezTo>
                    <a:pt x="34" y="101"/>
                    <a:pt x="34" y="167"/>
                    <a:pt x="1" y="234"/>
                  </a:cubicBezTo>
                  <a:lnTo>
                    <a:pt x="5405" y="234"/>
                  </a:lnTo>
                  <a:cubicBezTo>
                    <a:pt x="5438" y="167"/>
                    <a:pt x="5471" y="101"/>
                    <a:pt x="5471" y="34"/>
                  </a:cubicBezTo>
                  <a:lnTo>
                    <a:pt x="6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664;p28"/>
            <p:cNvSpPr/>
            <p:nvPr/>
          </p:nvSpPr>
          <p:spPr>
            <a:xfrm>
              <a:off x="2776325" y="2116125"/>
              <a:ext cx="62575" cy="5025"/>
            </a:xfrm>
            <a:custGeom>
              <a:avLst/>
              <a:gdLst/>
              <a:ahLst/>
              <a:cxnLst/>
              <a:rect l="l" t="t" r="r" b="b"/>
              <a:pathLst>
                <a:path w="2503" h="201" extrusionOk="0">
                  <a:moveTo>
                    <a:pt x="234" y="0"/>
                  </a:moveTo>
                  <a:cubicBezTo>
                    <a:pt x="167" y="67"/>
                    <a:pt x="67" y="134"/>
                    <a:pt x="0" y="201"/>
                  </a:cubicBezTo>
                  <a:lnTo>
                    <a:pt x="2502" y="201"/>
                  </a:lnTo>
                  <a:cubicBezTo>
                    <a:pt x="2502" y="134"/>
                    <a:pt x="2469" y="67"/>
                    <a:pt x="24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665;p28"/>
            <p:cNvSpPr/>
            <p:nvPr/>
          </p:nvSpPr>
          <p:spPr>
            <a:xfrm>
              <a:off x="2806350" y="2091950"/>
              <a:ext cx="26700" cy="5025"/>
            </a:xfrm>
            <a:custGeom>
              <a:avLst/>
              <a:gdLst/>
              <a:ahLst/>
              <a:cxnLst/>
              <a:rect l="l" t="t" r="r" b="b"/>
              <a:pathLst>
                <a:path w="1068" h="201" extrusionOk="0">
                  <a:moveTo>
                    <a:pt x="300" y="0"/>
                  </a:moveTo>
                  <a:cubicBezTo>
                    <a:pt x="200" y="67"/>
                    <a:pt x="100" y="134"/>
                    <a:pt x="0" y="200"/>
                  </a:cubicBezTo>
                  <a:lnTo>
                    <a:pt x="1068" y="200"/>
                  </a:lnTo>
                  <a:cubicBezTo>
                    <a:pt x="1068" y="134"/>
                    <a:pt x="1034" y="67"/>
                    <a:pt x="100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666;p28"/>
            <p:cNvSpPr/>
            <p:nvPr/>
          </p:nvSpPr>
          <p:spPr>
            <a:xfrm>
              <a:off x="2752975" y="2139475"/>
              <a:ext cx="88425" cy="5850"/>
            </a:xfrm>
            <a:custGeom>
              <a:avLst/>
              <a:gdLst/>
              <a:ahLst/>
              <a:cxnLst/>
              <a:rect l="l" t="t" r="r" b="b"/>
              <a:pathLst>
                <a:path w="3537" h="234" extrusionOk="0">
                  <a:moveTo>
                    <a:pt x="200" y="0"/>
                  </a:moveTo>
                  <a:cubicBezTo>
                    <a:pt x="134" y="67"/>
                    <a:pt x="67" y="167"/>
                    <a:pt x="0" y="234"/>
                  </a:cubicBezTo>
                  <a:lnTo>
                    <a:pt x="3536" y="234"/>
                  </a:lnTo>
                  <a:cubicBezTo>
                    <a:pt x="3536" y="167"/>
                    <a:pt x="3536" y="101"/>
                    <a:pt x="35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667;p28"/>
            <p:cNvSpPr/>
            <p:nvPr/>
          </p:nvSpPr>
          <p:spPr>
            <a:xfrm>
              <a:off x="2705425" y="2212025"/>
              <a:ext cx="132625" cy="5025"/>
            </a:xfrm>
            <a:custGeom>
              <a:avLst/>
              <a:gdLst/>
              <a:ahLst/>
              <a:cxnLst/>
              <a:rect l="l" t="t" r="r" b="b"/>
              <a:pathLst>
                <a:path w="5305" h="201" extrusionOk="0">
                  <a:moveTo>
                    <a:pt x="101" y="1"/>
                  </a:moveTo>
                  <a:cubicBezTo>
                    <a:pt x="68" y="67"/>
                    <a:pt x="34" y="134"/>
                    <a:pt x="1" y="201"/>
                  </a:cubicBezTo>
                  <a:lnTo>
                    <a:pt x="5238" y="201"/>
                  </a:lnTo>
                  <a:cubicBezTo>
                    <a:pt x="5271" y="134"/>
                    <a:pt x="5271" y="67"/>
                    <a:pt x="530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668;p28"/>
            <p:cNvSpPr/>
            <p:nvPr/>
          </p:nvSpPr>
          <p:spPr>
            <a:xfrm>
              <a:off x="2733800" y="2163650"/>
              <a:ext cx="108425" cy="5875"/>
            </a:xfrm>
            <a:custGeom>
              <a:avLst/>
              <a:gdLst/>
              <a:ahLst/>
              <a:cxnLst/>
              <a:rect l="l" t="t" r="r" b="b"/>
              <a:pathLst>
                <a:path w="4337" h="235" extrusionOk="0">
                  <a:moveTo>
                    <a:pt x="167" y="1"/>
                  </a:moveTo>
                  <a:cubicBezTo>
                    <a:pt x="100" y="68"/>
                    <a:pt x="67" y="134"/>
                    <a:pt x="0" y="234"/>
                  </a:cubicBezTo>
                  <a:lnTo>
                    <a:pt x="4337" y="234"/>
                  </a:lnTo>
                  <a:cubicBezTo>
                    <a:pt x="4337" y="168"/>
                    <a:pt x="4337" y="68"/>
                    <a:pt x="433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669;p28"/>
            <p:cNvSpPr/>
            <p:nvPr/>
          </p:nvSpPr>
          <p:spPr>
            <a:xfrm>
              <a:off x="2717950" y="2187850"/>
              <a:ext cx="123450" cy="5850"/>
            </a:xfrm>
            <a:custGeom>
              <a:avLst/>
              <a:gdLst/>
              <a:ahLst/>
              <a:cxnLst/>
              <a:rect l="l" t="t" r="r" b="b"/>
              <a:pathLst>
                <a:path w="4938" h="234" extrusionOk="0">
                  <a:moveTo>
                    <a:pt x="134" y="0"/>
                  </a:moveTo>
                  <a:cubicBezTo>
                    <a:pt x="100" y="67"/>
                    <a:pt x="67" y="134"/>
                    <a:pt x="0" y="200"/>
                  </a:cubicBezTo>
                  <a:lnTo>
                    <a:pt x="4904" y="234"/>
                  </a:lnTo>
                  <a:cubicBezTo>
                    <a:pt x="4904" y="134"/>
                    <a:pt x="4904" y="67"/>
                    <a:pt x="49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670;p28"/>
            <p:cNvSpPr/>
            <p:nvPr/>
          </p:nvSpPr>
          <p:spPr>
            <a:xfrm>
              <a:off x="2329325" y="1748350"/>
              <a:ext cx="858150" cy="1006600"/>
            </a:xfrm>
            <a:custGeom>
              <a:avLst/>
              <a:gdLst/>
              <a:ahLst/>
              <a:cxnLst/>
              <a:rect l="l" t="t" r="r" b="b"/>
              <a:pathLst>
                <a:path w="34326" h="40264" fill="none" extrusionOk="0">
                  <a:moveTo>
                    <a:pt x="34325" y="25553"/>
                  </a:moveTo>
                  <a:lnTo>
                    <a:pt x="8807" y="40263"/>
                  </a:lnTo>
                  <a:lnTo>
                    <a:pt x="1" y="14711"/>
                  </a:lnTo>
                  <a:lnTo>
                    <a:pt x="25519" y="1"/>
                  </a:lnTo>
                  <a:close/>
                </a:path>
              </a:pathLst>
            </a:custGeom>
            <a:noFill/>
            <a:ln w="5850" cap="flat" cmpd="sng">
              <a:solidFill>
                <a:schemeClr val="accent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671;p28"/>
            <p:cNvSpPr/>
            <p:nvPr/>
          </p:nvSpPr>
          <p:spPr>
            <a:xfrm>
              <a:off x="2938925" y="1715000"/>
              <a:ext cx="56750" cy="66750"/>
            </a:xfrm>
            <a:custGeom>
              <a:avLst/>
              <a:gdLst/>
              <a:ahLst/>
              <a:cxnLst/>
              <a:rect l="l" t="t" r="r" b="b"/>
              <a:pathLst>
                <a:path w="2270" h="2670" extrusionOk="0">
                  <a:moveTo>
                    <a:pt x="1702" y="1"/>
                  </a:moveTo>
                  <a:lnTo>
                    <a:pt x="1" y="968"/>
                  </a:lnTo>
                  <a:lnTo>
                    <a:pt x="601" y="2669"/>
                  </a:lnTo>
                  <a:lnTo>
                    <a:pt x="2269" y="1702"/>
                  </a:lnTo>
                  <a:lnTo>
                    <a:pt x="170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672;p28"/>
            <p:cNvSpPr/>
            <p:nvPr/>
          </p:nvSpPr>
          <p:spPr>
            <a:xfrm>
              <a:off x="3158250" y="2350450"/>
              <a:ext cx="56750" cy="66750"/>
            </a:xfrm>
            <a:custGeom>
              <a:avLst/>
              <a:gdLst/>
              <a:ahLst/>
              <a:cxnLst/>
              <a:rect l="l" t="t" r="r" b="b"/>
              <a:pathLst>
                <a:path w="2270" h="2670" extrusionOk="0">
                  <a:moveTo>
                    <a:pt x="1669" y="1"/>
                  </a:moveTo>
                  <a:lnTo>
                    <a:pt x="1" y="968"/>
                  </a:lnTo>
                  <a:lnTo>
                    <a:pt x="568" y="2669"/>
                  </a:lnTo>
                  <a:lnTo>
                    <a:pt x="2269" y="1702"/>
                  </a:lnTo>
                  <a:lnTo>
                    <a:pt x="166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673;p28"/>
            <p:cNvSpPr/>
            <p:nvPr/>
          </p:nvSpPr>
          <p:spPr>
            <a:xfrm>
              <a:off x="2300975" y="2082775"/>
              <a:ext cx="56750" cy="66725"/>
            </a:xfrm>
            <a:custGeom>
              <a:avLst/>
              <a:gdLst/>
              <a:ahLst/>
              <a:cxnLst/>
              <a:rect l="l" t="t" r="r" b="b"/>
              <a:pathLst>
                <a:path w="2270" h="2669" extrusionOk="0">
                  <a:moveTo>
                    <a:pt x="1702" y="0"/>
                  </a:moveTo>
                  <a:lnTo>
                    <a:pt x="1" y="968"/>
                  </a:lnTo>
                  <a:lnTo>
                    <a:pt x="601" y="2669"/>
                  </a:lnTo>
                  <a:lnTo>
                    <a:pt x="2269" y="1701"/>
                  </a:lnTo>
                  <a:lnTo>
                    <a:pt x="17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674;p28"/>
            <p:cNvSpPr/>
            <p:nvPr/>
          </p:nvSpPr>
          <p:spPr>
            <a:xfrm>
              <a:off x="2520300" y="2718225"/>
              <a:ext cx="56725" cy="65900"/>
            </a:xfrm>
            <a:custGeom>
              <a:avLst/>
              <a:gdLst/>
              <a:ahLst/>
              <a:cxnLst/>
              <a:rect l="l" t="t" r="r" b="b"/>
              <a:pathLst>
                <a:path w="2269" h="2636" extrusionOk="0">
                  <a:moveTo>
                    <a:pt x="1702" y="0"/>
                  </a:moveTo>
                  <a:lnTo>
                    <a:pt x="1" y="968"/>
                  </a:lnTo>
                  <a:lnTo>
                    <a:pt x="601" y="2636"/>
                  </a:lnTo>
                  <a:lnTo>
                    <a:pt x="2269" y="1668"/>
                  </a:lnTo>
                  <a:lnTo>
                    <a:pt x="17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675;p28"/>
            <p:cNvSpPr/>
            <p:nvPr/>
          </p:nvSpPr>
          <p:spPr>
            <a:xfrm>
              <a:off x="3059850" y="1043700"/>
              <a:ext cx="405325" cy="488700"/>
            </a:xfrm>
            <a:custGeom>
              <a:avLst/>
              <a:gdLst/>
              <a:ahLst/>
              <a:cxnLst/>
              <a:rect l="l" t="t" r="r" b="b"/>
              <a:pathLst>
                <a:path w="16213" h="19548" extrusionOk="0">
                  <a:moveTo>
                    <a:pt x="12209" y="0"/>
                  </a:moveTo>
                  <a:lnTo>
                    <a:pt x="1" y="7172"/>
                  </a:lnTo>
                  <a:lnTo>
                    <a:pt x="4004" y="19547"/>
                  </a:lnTo>
                  <a:lnTo>
                    <a:pt x="16212" y="12376"/>
                  </a:lnTo>
                  <a:lnTo>
                    <a:pt x="122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676;p28"/>
            <p:cNvSpPr/>
            <p:nvPr/>
          </p:nvSpPr>
          <p:spPr>
            <a:xfrm>
              <a:off x="3200800" y="1191300"/>
              <a:ext cx="179300" cy="237700"/>
            </a:xfrm>
            <a:custGeom>
              <a:avLst/>
              <a:gdLst/>
              <a:ahLst/>
              <a:cxnLst/>
              <a:rect l="l" t="t" r="r" b="b"/>
              <a:pathLst>
                <a:path w="7172" h="9508" extrusionOk="0">
                  <a:moveTo>
                    <a:pt x="1001" y="2535"/>
                  </a:moveTo>
                  <a:lnTo>
                    <a:pt x="2702" y="4537"/>
                  </a:lnTo>
                  <a:lnTo>
                    <a:pt x="867" y="5604"/>
                  </a:lnTo>
                  <a:lnTo>
                    <a:pt x="1001" y="2535"/>
                  </a:lnTo>
                  <a:close/>
                  <a:moveTo>
                    <a:pt x="1901" y="0"/>
                  </a:moveTo>
                  <a:cubicBezTo>
                    <a:pt x="1768" y="100"/>
                    <a:pt x="1568" y="200"/>
                    <a:pt x="1401" y="301"/>
                  </a:cubicBezTo>
                  <a:cubicBezTo>
                    <a:pt x="1234" y="401"/>
                    <a:pt x="1034" y="501"/>
                    <a:pt x="867" y="601"/>
                  </a:cubicBezTo>
                  <a:lnTo>
                    <a:pt x="534" y="7606"/>
                  </a:lnTo>
                  <a:cubicBezTo>
                    <a:pt x="500" y="8640"/>
                    <a:pt x="300" y="9073"/>
                    <a:pt x="0" y="9307"/>
                  </a:cubicBezTo>
                  <a:lnTo>
                    <a:pt x="67" y="9507"/>
                  </a:lnTo>
                  <a:cubicBezTo>
                    <a:pt x="267" y="9374"/>
                    <a:pt x="567" y="9207"/>
                    <a:pt x="834" y="9040"/>
                  </a:cubicBezTo>
                  <a:cubicBezTo>
                    <a:pt x="1268" y="8773"/>
                    <a:pt x="1635" y="8573"/>
                    <a:pt x="2135" y="8306"/>
                  </a:cubicBezTo>
                  <a:lnTo>
                    <a:pt x="2068" y="8106"/>
                  </a:lnTo>
                  <a:cubicBezTo>
                    <a:pt x="1816" y="8248"/>
                    <a:pt x="1594" y="8345"/>
                    <a:pt x="1409" y="8345"/>
                  </a:cubicBezTo>
                  <a:cubicBezTo>
                    <a:pt x="1201" y="8345"/>
                    <a:pt x="1040" y="8223"/>
                    <a:pt x="934" y="7906"/>
                  </a:cubicBezTo>
                  <a:cubicBezTo>
                    <a:pt x="834" y="7606"/>
                    <a:pt x="801" y="7139"/>
                    <a:pt x="834" y="6405"/>
                  </a:cubicBezTo>
                  <a:lnTo>
                    <a:pt x="834" y="5871"/>
                  </a:lnTo>
                  <a:lnTo>
                    <a:pt x="2835" y="4704"/>
                  </a:lnTo>
                  <a:lnTo>
                    <a:pt x="3970" y="5971"/>
                  </a:lnTo>
                  <a:cubicBezTo>
                    <a:pt x="4103" y="6138"/>
                    <a:pt x="4203" y="6271"/>
                    <a:pt x="4236" y="6405"/>
                  </a:cubicBezTo>
                  <a:cubicBezTo>
                    <a:pt x="4337" y="6672"/>
                    <a:pt x="4136" y="6872"/>
                    <a:pt x="3669" y="7172"/>
                  </a:cubicBezTo>
                  <a:lnTo>
                    <a:pt x="3736" y="7372"/>
                  </a:lnTo>
                  <a:cubicBezTo>
                    <a:pt x="4070" y="7139"/>
                    <a:pt x="4703" y="6772"/>
                    <a:pt x="5371" y="6372"/>
                  </a:cubicBezTo>
                  <a:cubicBezTo>
                    <a:pt x="6038" y="5971"/>
                    <a:pt x="6705" y="5604"/>
                    <a:pt x="7172" y="5337"/>
                  </a:cubicBezTo>
                  <a:lnTo>
                    <a:pt x="7105" y="5137"/>
                  </a:lnTo>
                  <a:cubicBezTo>
                    <a:pt x="7054" y="5168"/>
                    <a:pt x="6994" y="5186"/>
                    <a:pt x="6925" y="5186"/>
                  </a:cubicBezTo>
                  <a:cubicBezTo>
                    <a:pt x="6769" y="5186"/>
                    <a:pt x="6570" y="5092"/>
                    <a:pt x="6338" y="4837"/>
                  </a:cubicBezTo>
                  <a:lnTo>
                    <a:pt x="190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677;p28"/>
            <p:cNvSpPr/>
            <p:nvPr/>
          </p:nvSpPr>
          <p:spPr>
            <a:xfrm>
              <a:off x="3169925" y="1383100"/>
              <a:ext cx="405325" cy="487875"/>
            </a:xfrm>
            <a:custGeom>
              <a:avLst/>
              <a:gdLst/>
              <a:ahLst/>
              <a:cxnLst/>
              <a:rect l="l" t="t" r="r" b="b"/>
              <a:pathLst>
                <a:path w="16213" h="19515" extrusionOk="0">
                  <a:moveTo>
                    <a:pt x="12210" y="0"/>
                  </a:moveTo>
                  <a:lnTo>
                    <a:pt x="1" y="7172"/>
                  </a:lnTo>
                  <a:lnTo>
                    <a:pt x="4004" y="19514"/>
                  </a:lnTo>
                  <a:lnTo>
                    <a:pt x="16212" y="12376"/>
                  </a:lnTo>
                  <a:lnTo>
                    <a:pt x="1221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678;p28"/>
            <p:cNvSpPr/>
            <p:nvPr/>
          </p:nvSpPr>
          <p:spPr>
            <a:xfrm>
              <a:off x="3324200" y="1476500"/>
              <a:ext cx="251050" cy="340275"/>
            </a:xfrm>
            <a:custGeom>
              <a:avLst/>
              <a:gdLst/>
              <a:ahLst/>
              <a:cxnLst/>
              <a:rect l="l" t="t" r="r" b="b"/>
              <a:pathLst>
                <a:path w="10042" h="13611" extrusionOk="0">
                  <a:moveTo>
                    <a:pt x="7239" y="0"/>
                  </a:moveTo>
                  <a:cubicBezTo>
                    <a:pt x="2536" y="2769"/>
                    <a:pt x="1" y="8873"/>
                    <a:pt x="1535" y="13610"/>
                  </a:cubicBezTo>
                  <a:lnTo>
                    <a:pt x="10041" y="8640"/>
                  </a:lnTo>
                  <a:lnTo>
                    <a:pt x="723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679;p28"/>
            <p:cNvSpPr/>
            <p:nvPr/>
          </p:nvSpPr>
          <p:spPr>
            <a:xfrm>
              <a:off x="3260825" y="1488175"/>
              <a:ext cx="177650" cy="215175"/>
            </a:xfrm>
            <a:custGeom>
              <a:avLst/>
              <a:gdLst/>
              <a:ahLst/>
              <a:cxnLst/>
              <a:rect l="l" t="t" r="r" b="b"/>
              <a:pathLst>
                <a:path w="7106" h="8607" fill="none" extrusionOk="0">
                  <a:moveTo>
                    <a:pt x="7106" y="5438"/>
                  </a:moveTo>
                  <a:lnTo>
                    <a:pt x="1735" y="8607"/>
                  </a:lnTo>
                  <a:lnTo>
                    <a:pt x="1" y="3136"/>
                  </a:lnTo>
                  <a:lnTo>
                    <a:pt x="5371" y="0"/>
                  </a:lnTo>
                  <a:close/>
                </a:path>
              </a:pathLst>
            </a:custGeom>
            <a:noFill/>
            <a:ln w="6675" cap="flat" cmpd="sng">
              <a:solidFill>
                <a:srgbClr val="2E45E8"/>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680;p28"/>
            <p:cNvSpPr/>
            <p:nvPr/>
          </p:nvSpPr>
          <p:spPr>
            <a:xfrm>
              <a:off x="3280025" y="1721675"/>
              <a:ext cx="405300" cy="488700"/>
            </a:xfrm>
            <a:custGeom>
              <a:avLst/>
              <a:gdLst/>
              <a:ahLst/>
              <a:cxnLst/>
              <a:rect l="l" t="t" r="r" b="b"/>
              <a:pathLst>
                <a:path w="16212" h="19548" extrusionOk="0">
                  <a:moveTo>
                    <a:pt x="12175" y="0"/>
                  </a:moveTo>
                  <a:lnTo>
                    <a:pt x="0" y="7172"/>
                  </a:lnTo>
                  <a:lnTo>
                    <a:pt x="4003" y="19548"/>
                  </a:lnTo>
                  <a:lnTo>
                    <a:pt x="16212" y="12376"/>
                  </a:lnTo>
                  <a:lnTo>
                    <a:pt x="121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681;p28"/>
            <p:cNvSpPr/>
            <p:nvPr/>
          </p:nvSpPr>
          <p:spPr>
            <a:xfrm>
              <a:off x="3310025" y="1961300"/>
              <a:ext cx="282725" cy="249075"/>
            </a:xfrm>
            <a:custGeom>
              <a:avLst/>
              <a:gdLst/>
              <a:ahLst/>
              <a:cxnLst/>
              <a:rect l="l" t="t" r="r" b="b"/>
              <a:pathLst>
                <a:path w="11309" h="9963" extrusionOk="0">
                  <a:moveTo>
                    <a:pt x="4656" y="0"/>
                  </a:moveTo>
                  <a:cubicBezTo>
                    <a:pt x="3160" y="0"/>
                    <a:pt x="1562" y="438"/>
                    <a:pt x="1" y="1357"/>
                  </a:cubicBezTo>
                  <a:lnTo>
                    <a:pt x="2803" y="9963"/>
                  </a:lnTo>
                  <a:lnTo>
                    <a:pt x="11309" y="4959"/>
                  </a:lnTo>
                  <a:cubicBezTo>
                    <a:pt x="10262" y="1772"/>
                    <a:pt x="7666" y="0"/>
                    <a:pt x="46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3682;p28"/>
            <p:cNvSpPr/>
            <p:nvPr/>
          </p:nvSpPr>
          <p:spPr>
            <a:xfrm>
              <a:off x="3450125" y="1721675"/>
              <a:ext cx="178500" cy="215175"/>
            </a:xfrm>
            <a:custGeom>
              <a:avLst/>
              <a:gdLst/>
              <a:ahLst/>
              <a:cxnLst/>
              <a:rect l="l" t="t" r="r" b="b"/>
              <a:pathLst>
                <a:path w="7140" h="8607" extrusionOk="0">
                  <a:moveTo>
                    <a:pt x="5371" y="0"/>
                  </a:moveTo>
                  <a:lnTo>
                    <a:pt x="1" y="3169"/>
                  </a:lnTo>
                  <a:lnTo>
                    <a:pt x="1769" y="8607"/>
                  </a:lnTo>
                  <a:lnTo>
                    <a:pt x="7139" y="5438"/>
                  </a:lnTo>
                  <a:lnTo>
                    <a:pt x="537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3683;p28"/>
            <p:cNvSpPr/>
            <p:nvPr/>
          </p:nvSpPr>
          <p:spPr>
            <a:xfrm>
              <a:off x="4760225" y="3032625"/>
              <a:ext cx="136800" cy="118575"/>
            </a:xfrm>
            <a:custGeom>
              <a:avLst/>
              <a:gdLst/>
              <a:ahLst/>
              <a:cxnLst/>
              <a:rect l="l" t="t" r="r" b="b"/>
              <a:pathLst>
                <a:path w="5472" h="4743" extrusionOk="0">
                  <a:moveTo>
                    <a:pt x="2336" y="0"/>
                  </a:moveTo>
                  <a:lnTo>
                    <a:pt x="2536" y="2001"/>
                  </a:lnTo>
                  <a:cubicBezTo>
                    <a:pt x="2536" y="2001"/>
                    <a:pt x="1" y="4170"/>
                    <a:pt x="335" y="4637"/>
                  </a:cubicBezTo>
                  <a:cubicBezTo>
                    <a:pt x="382" y="4710"/>
                    <a:pt x="502" y="4743"/>
                    <a:pt x="673" y="4743"/>
                  </a:cubicBezTo>
                  <a:cubicBezTo>
                    <a:pt x="1587" y="4743"/>
                    <a:pt x="3969" y="3829"/>
                    <a:pt x="4671" y="3436"/>
                  </a:cubicBezTo>
                  <a:cubicBezTo>
                    <a:pt x="5472" y="2969"/>
                    <a:pt x="5472" y="2669"/>
                    <a:pt x="5105" y="2035"/>
                  </a:cubicBezTo>
                  <a:cubicBezTo>
                    <a:pt x="4771" y="1434"/>
                    <a:pt x="4904" y="0"/>
                    <a:pt x="49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3684;p28"/>
            <p:cNvSpPr/>
            <p:nvPr/>
          </p:nvSpPr>
          <p:spPr>
            <a:xfrm>
              <a:off x="4984575" y="3120175"/>
              <a:ext cx="136775" cy="118600"/>
            </a:xfrm>
            <a:custGeom>
              <a:avLst/>
              <a:gdLst/>
              <a:ahLst/>
              <a:cxnLst/>
              <a:rect l="l" t="t" r="r" b="b"/>
              <a:pathLst>
                <a:path w="5471" h="4744" extrusionOk="0">
                  <a:moveTo>
                    <a:pt x="2335" y="1"/>
                  </a:moveTo>
                  <a:lnTo>
                    <a:pt x="2535" y="1969"/>
                  </a:lnTo>
                  <a:cubicBezTo>
                    <a:pt x="2535" y="1969"/>
                    <a:pt x="0" y="4170"/>
                    <a:pt x="300" y="4637"/>
                  </a:cubicBezTo>
                  <a:cubicBezTo>
                    <a:pt x="353" y="4711"/>
                    <a:pt x="477" y="4743"/>
                    <a:pt x="652" y="4743"/>
                  </a:cubicBezTo>
                  <a:cubicBezTo>
                    <a:pt x="1586" y="4743"/>
                    <a:pt x="3963" y="3830"/>
                    <a:pt x="4637" y="3436"/>
                  </a:cubicBezTo>
                  <a:cubicBezTo>
                    <a:pt x="5471" y="2969"/>
                    <a:pt x="5437" y="2669"/>
                    <a:pt x="5104" y="2035"/>
                  </a:cubicBezTo>
                  <a:cubicBezTo>
                    <a:pt x="4770" y="1402"/>
                    <a:pt x="4870" y="1"/>
                    <a:pt x="487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3685;p28"/>
            <p:cNvSpPr/>
            <p:nvPr/>
          </p:nvSpPr>
          <p:spPr>
            <a:xfrm>
              <a:off x="4656000" y="1750850"/>
              <a:ext cx="252700" cy="346125"/>
            </a:xfrm>
            <a:custGeom>
              <a:avLst/>
              <a:gdLst/>
              <a:ahLst/>
              <a:cxnLst/>
              <a:rect l="l" t="t" r="r" b="b"/>
              <a:pathLst>
                <a:path w="10108" h="13845" extrusionOk="0">
                  <a:moveTo>
                    <a:pt x="9073" y="1"/>
                  </a:moveTo>
                  <a:cubicBezTo>
                    <a:pt x="7172" y="835"/>
                    <a:pt x="0" y="9708"/>
                    <a:pt x="0" y="9708"/>
                  </a:cubicBezTo>
                  <a:lnTo>
                    <a:pt x="3369" y="13844"/>
                  </a:lnTo>
                  <a:lnTo>
                    <a:pt x="10108" y="7740"/>
                  </a:lnTo>
                  <a:lnTo>
                    <a:pt x="9073" y="1"/>
                  </a:ln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3686;p28"/>
            <p:cNvSpPr/>
            <p:nvPr/>
          </p:nvSpPr>
          <p:spPr>
            <a:xfrm>
              <a:off x="4768575" y="2219525"/>
              <a:ext cx="431175" cy="930600"/>
            </a:xfrm>
            <a:custGeom>
              <a:avLst/>
              <a:gdLst/>
              <a:ahLst/>
              <a:cxnLst/>
              <a:rect l="l" t="t" r="r" b="b"/>
              <a:pathLst>
                <a:path w="17247" h="37224" extrusionOk="0">
                  <a:moveTo>
                    <a:pt x="5037" y="1"/>
                  </a:moveTo>
                  <a:cubicBezTo>
                    <a:pt x="5037" y="1"/>
                    <a:pt x="367" y="14911"/>
                    <a:pt x="167" y="18948"/>
                  </a:cubicBezTo>
                  <a:cubicBezTo>
                    <a:pt x="1" y="22950"/>
                    <a:pt x="1201" y="31256"/>
                    <a:pt x="1201" y="32557"/>
                  </a:cubicBezTo>
                  <a:cubicBezTo>
                    <a:pt x="1201" y="33293"/>
                    <a:pt x="2651" y="33883"/>
                    <a:pt x="3881" y="33883"/>
                  </a:cubicBezTo>
                  <a:cubicBezTo>
                    <a:pt x="4769" y="33883"/>
                    <a:pt x="5543" y="33575"/>
                    <a:pt x="5571" y="32791"/>
                  </a:cubicBezTo>
                  <a:cubicBezTo>
                    <a:pt x="5638" y="30890"/>
                    <a:pt x="5571" y="20282"/>
                    <a:pt x="5571" y="20282"/>
                  </a:cubicBezTo>
                  <a:lnTo>
                    <a:pt x="9074" y="8040"/>
                  </a:lnTo>
                  <a:lnTo>
                    <a:pt x="9074" y="8040"/>
                  </a:lnTo>
                  <a:cubicBezTo>
                    <a:pt x="9074" y="8041"/>
                    <a:pt x="8807" y="17947"/>
                    <a:pt x="8740" y="21483"/>
                  </a:cubicBezTo>
                  <a:cubicBezTo>
                    <a:pt x="8673" y="25019"/>
                    <a:pt x="9841" y="36260"/>
                    <a:pt x="9841" y="36260"/>
                  </a:cubicBezTo>
                  <a:cubicBezTo>
                    <a:pt x="10408" y="36983"/>
                    <a:pt x="11101" y="37224"/>
                    <a:pt x="11773" y="37224"/>
                  </a:cubicBezTo>
                  <a:cubicBezTo>
                    <a:pt x="13117" y="37224"/>
                    <a:pt x="14377" y="36260"/>
                    <a:pt x="14377" y="36260"/>
                  </a:cubicBezTo>
                  <a:lnTo>
                    <a:pt x="14377" y="21416"/>
                  </a:lnTo>
                  <a:cubicBezTo>
                    <a:pt x="14377" y="21416"/>
                    <a:pt x="17246" y="5138"/>
                    <a:pt x="16712" y="1769"/>
                  </a:cubicBezTo>
                  <a:lnTo>
                    <a:pt x="50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3687;p28"/>
            <p:cNvSpPr/>
            <p:nvPr/>
          </p:nvSpPr>
          <p:spPr>
            <a:xfrm>
              <a:off x="4995400" y="2294575"/>
              <a:ext cx="6700" cy="125950"/>
            </a:xfrm>
            <a:custGeom>
              <a:avLst/>
              <a:gdLst/>
              <a:ahLst/>
              <a:cxnLst/>
              <a:rect l="l" t="t" r="r" b="b"/>
              <a:pathLst>
                <a:path w="268" h="5038" fill="none" extrusionOk="0">
                  <a:moveTo>
                    <a:pt x="268" y="1"/>
                  </a:moveTo>
                  <a:lnTo>
                    <a:pt x="1" y="5038"/>
                  </a:lnTo>
                </a:path>
              </a:pathLst>
            </a:custGeom>
            <a:noFill/>
            <a:ln w="66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3688;p28"/>
            <p:cNvSpPr/>
            <p:nvPr/>
          </p:nvSpPr>
          <p:spPr>
            <a:xfrm>
              <a:off x="4835475" y="1744525"/>
              <a:ext cx="372500" cy="597725"/>
            </a:xfrm>
            <a:custGeom>
              <a:avLst/>
              <a:gdLst/>
              <a:ahLst/>
              <a:cxnLst/>
              <a:rect l="l" t="t" r="r" b="b"/>
              <a:pathLst>
                <a:path w="14900" h="23909" extrusionOk="0">
                  <a:moveTo>
                    <a:pt x="3263" y="1"/>
                  </a:moveTo>
                  <a:cubicBezTo>
                    <a:pt x="1142" y="1"/>
                    <a:pt x="1" y="1435"/>
                    <a:pt x="26" y="2989"/>
                  </a:cubicBezTo>
                  <a:cubicBezTo>
                    <a:pt x="93" y="4991"/>
                    <a:pt x="1528" y="14631"/>
                    <a:pt x="1528" y="14631"/>
                  </a:cubicBezTo>
                  <a:cubicBezTo>
                    <a:pt x="1528" y="14631"/>
                    <a:pt x="1194" y="17767"/>
                    <a:pt x="2161" y="20368"/>
                  </a:cubicBezTo>
                  <a:cubicBezTo>
                    <a:pt x="3162" y="22970"/>
                    <a:pt x="8099" y="23804"/>
                    <a:pt x="10968" y="23904"/>
                  </a:cubicBezTo>
                  <a:cubicBezTo>
                    <a:pt x="11041" y="23907"/>
                    <a:pt x="11113" y="23908"/>
                    <a:pt x="11185" y="23908"/>
                  </a:cubicBezTo>
                  <a:cubicBezTo>
                    <a:pt x="13890" y="23908"/>
                    <a:pt x="14900" y="22068"/>
                    <a:pt x="14737" y="19468"/>
                  </a:cubicBezTo>
                  <a:cubicBezTo>
                    <a:pt x="14604" y="16799"/>
                    <a:pt x="14370" y="4957"/>
                    <a:pt x="12569" y="3923"/>
                  </a:cubicBezTo>
                  <a:cubicBezTo>
                    <a:pt x="10734" y="2923"/>
                    <a:pt x="5330" y="387"/>
                    <a:pt x="5330" y="387"/>
                  </a:cubicBezTo>
                  <a:cubicBezTo>
                    <a:pt x="4563" y="119"/>
                    <a:pt x="3873" y="1"/>
                    <a:pt x="32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3689;p28"/>
            <p:cNvSpPr/>
            <p:nvPr/>
          </p:nvSpPr>
          <p:spPr>
            <a:xfrm>
              <a:off x="4777750" y="1666625"/>
              <a:ext cx="78425" cy="83425"/>
            </a:xfrm>
            <a:custGeom>
              <a:avLst/>
              <a:gdLst/>
              <a:ahLst/>
              <a:cxnLst/>
              <a:rect l="l" t="t" r="r" b="b"/>
              <a:pathLst>
                <a:path w="3137" h="3337" extrusionOk="0">
                  <a:moveTo>
                    <a:pt x="301" y="1135"/>
                  </a:moveTo>
                  <a:lnTo>
                    <a:pt x="0" y="2870"/>
                  </a:lnTo>
                  <a:lnTo>
                    <a:pt x="2702" y="3337"/>
                  </a:lnTo>
                  <a:lnTo>
                    <a:pt x="3003" y="1602"/>
                  </a:lnTo>
                  <a:cubicBezTo>
                    <a:pt x="3136" y="868"/>
                    <a:pt x="2636" y="134"/>
                    <a:pt x="1902" y="1"/>
                  </a:cubicBezTo>
                  <a:cubicBezTo>
                    <a:pt x="1802" y="1"/>
                    <a:pt x="1735" y="1"/>
                    <a:pt x="1635" y="1"/>
                  </a:cubicBezTo>
                  <a:cubicBezTo>
                    <a:pt x="1001" y="1"/>
                    <a:pt x="401" y="468"/>
                    <a:pt x="301" y="1135"/>
                  </a:cubicBezTo>
                  <a:close/>
                </a:path>
              </a:pathLst>
            </a:custGeom>
            <a:solidFill>
              <a:srgbClr val="109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3690;p28"/>
            <p:cNvSpPr/>
            <p:nvPr/>
          </p:nvSpPr>
          <p:spPr>
            <a:xfrm>
              <a:off x="4545925" y="1710000"/>
              <a:ext cx="316900" cy="1376850"/>
            </a:xfrm>
            <a:custGeom>
              <a:avLst/>
              <a:gdLst/>
              <a:ahLst/>
              <a:cxnLst/>
              <a:rect l="l" t="t" r="r" b="b"/>
              <a:pathLst>
                <a:path w="12676" h="55074" extrusionOk="0">
                  <a:moveTo>
                    <a:pt x="8840" y="334"/>
                  </a:moveTo>
                  <a:lnTo>
                    <a:pt x="2002" y="40163"/>
                  </a:lnTo>
                  <a:lnTo>
                    <a:pt x="167" y="47635"/>
                  </a:lnTo>
                  <a:cubicBezTo>
                    <a:pt x="0" y="48368"/>
                    <a:pt x="0" y="49169"/>
                    <a:pt x="167" y="49903"/>
                  </a:cubicBezTo>
                  <a:lnTo>
                    <a:pt x="1234" y="54073"/>
                  </a:lnTo>
                  <a:lnTo>
                    <a:pt x="1134" y="54673"/>
                  </a:lnTo>
                  <a:cubicBezTo>
                    <a:pt x="1101" y="54840"/>
                    <a:pt x="1201" y="55007"/>
                    <a:pt x="1401" y="55040"/>
                  </a:cubicBezTo>
                  <a:cubicBezTo>
                    <a:pt x="1568" y="55073"/>
                    <a:pt x="1735" y="54973"/>
                    <a:pt x="1768" y="54773"/>
                  </a:cubicBezTo>
                  <a:lnTo>
                    <a:pt x="1868" y="54173"/>
                  </a:lnTo>
                  <a:lnTo>
                    <a:pt x="4237" y="50603"/>
                  </a:lnTo>
                  <a:cubicBezTo>
                    <a:pt x="4670" y="49970"/>
                    <a:pt x="4937" y="49236"/>
                    <a:pt x="5004" y="48435"/>
                  </a:cubicBezTo>
                  <a:lnTo>
                    <a:pt x="5771" y="40830"/>
                  </a:lnTo>
                  <a:lnTo>
                    <a:pt x="12643" y="1001"/>
                  </a:lnTo>
                  <a:cubicBezTo>
                    <a:pt x="12676" y="768"/>
                    <a:pt x="12542" y="568"/>
                    <a:pt x="12309" y="534"/>
                  </a:cubicBezTo>
                  <a:lnTo>
                    <a:pt x="9307" y="34"/>
                  </a:lnTo>
                  <a:lnTo>
                    <a:pt x="9240" y="0"/>
                  </a:lnTo>
                  <a:cubicBezTo>
                    <a:pt x="9040" y="0"/>
                    <a:pt x="8873" y="167"/>
                    <a:pt x="8840" y="33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3691;p28"/>
            <p:cNvSpPr/>
            <p:nvPr/>
          </p:nvSpPr>
          <p:spPr>
            <a:xfrm>
              <a:off x="4573425" y="3061800"/>
              <a:ext cx="19225" cy="24375"/>
            </a:xfrm>
            <a:custGeom>
              <a:avLst/>
              <a:gdLst/>
              <a:ahLst/>
              <a:cxnLst/>
              <a:rect l="l" t="t" r="r" b="b"/>
              <a:pathLst>
                <a:path w="769" h="975" extrusionOk="0">
                  <a:moveTo>
                    <a:pt x="134" y="1"/>
                  </a:moveTo>
                  <a:lnTo>
                    <a:pt x="34" y="601"/>
                  </a:lnTo>
                  <a:cubicBezTo>
                    <a:pt x="1" y="768"/>
                    <a:pt x="101" y="935"/>
                    <a:pt x="301" y="968"/>
                  </a:cubicBezTo>
                  <a:cubicBezTo>
                    <a:pt x="322" y="972"/>
                    <a:pt x="344" y="974"/>
                    <a:pt x="364" y="974"/>
                  </a:cubicBezTo>
                  <a:cubicBezTo>
                    <a:pt x="508" y="974"/>
                    <a:pt x="639" y="876"/>
                    <a:pt x="668" y="701"/>
                  </a:cubicBezTo>
                  <a:lnTo>
                    <a:pt x="768" y="101"/>
                  </a:lnTo>
                  <a:lnTo>
                    <a:pt x="768" y="101"/>
                  </a:lnTo>
                  <a:cubicBezTo>
                    <a:pt x="768" y="101"/>
                    <a:pt x="702" y="139"/>
                    <a:pt x="579" y="139"/>
                  </a:cubicBezTo>
                  <a:cubicBezTo>
                    <a:pt x="472" y="139"/>
                    <a:pt x="321" y="109"/>
                    <a:pt x="134" y="1"/>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3692;p28"/>
            <p:cNvSpPr/>
            <p:nvPr/>
          </p:nvSpPr>
          <p:spPr>
            <a:xfrm>
              <a:off x="4555100" y="2627325"/>
              <a:ext cx="150125" cy="273550"/>
            </a:xfrm>
            <a:custGeom>
              <a:avLst/>
              <a:gdLst/>
              <a:ahLst/>
              <a:cxnLst/>
              <a:rect l="l" t="t" r="r" b="b"/>
              <a:pathLst>
                <a:path w="6005" h="10942" extrusionOk="0">
                  <a:moveTo>
                    <a:pt x="1635" y="3470"/>
                  </a:moveTo>
                  <a:lnTo>
                    <a:pt x="0" y="10108"/>
                  </a:lnTo>
                  <a:cubicBezTo>
                    <a:pt x="1601" y="10174"/>
                    <a:pt x="3202" y="10441"/>
                    <a:pt x="4737" y="10942"/>
                  </a:cubicBezTo>
                  <a:lnTo>
                    <a:pt x="5404" y="4137"/>
                  </a:lnTo>
                  <a:lnTo>
                    <a:pt x="6004" y="668"/>
                  </a:lnTo>
                  <a:cubicBezTo>
                    <a:pt x="4770" y="301"/>
                    <a:pt x="3503" y="67"/>
                    <a:pt x="22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3693;p28"/>
            <p:cNvSpPr/>
            <p:nvPr/>
          </p:nvSpPr>
          <p:spPr>
            <a:xfrm>
              <a:off x="4704375" y="1888475"/>
              <a:ext cx="74425" cy="67550"/>
            </a:xfrm>
            <a:custGeom>
              <a:avLst/>
              <a:gdLst/>
              <a:ahLst/>
              <a:cxnLst/>
              <a:rect l="l" t="t" r="r" b="b"/>
              <a:pathLst>
                <a:path w="2977" h="2702" extrusionOk="0">
                  <a:moveTo>
                    <a:pt x="1136" y="0"/>
                  </a:moveTo>
                  <a:cubicBezTo>
                    <a:pt x="957" y="0"/>
                    <a:pt x="785" y="61"/>
                    <a:pt x="634" y="200"/>
                  </a:cubicBezTo>
                  <a:lnTo>
                    <a:pt x="0" y="2202"/>
                  </a:lnTo>
                  <a:lnTo>
                    <a:pt x="1168" y="2702"/>
                  </a:lnTo>
                  <a:lnTo>
                    <a:pt x="2535" y="2135"/>
                  </a:lnTo>
                  <a:cubicBezTo>
                    <a:pt x="2976" y="1363"/>
                    <a:pt x="1983" y="0"/>
                    <a:pt x="1136" y="0"/>
                  </a:cubicBezTo>
                  <a:close/>
                </a:path>
              </a:pathLst>
            </a:custGeom>
            <a:solidFill>
              <a:srgbClr val="0108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3694;p28"/>
            <p:cNvSpPr/>
            <p:nvPr/>
          </p:nvSpPr>
          <p:spPr>
            <a:xfrm>
              <a:off x="4716875" y="1810000"/>
              <a:ext cx="85075" cy="135200"/>
            </a:xfrm>
            <a:custGeom>
              <a:avLst/>
              <a:gdLst/>
              <a:ahLst/>
              <a:cxnLst/>
              <a:rect l="l" t="t" r="r" b="b"/>
              <a:pathLst>
                <a:path w="3403" h="5408" extrusionOk="0">
                  <a:moveTo>
                    <a:pt x="2976" y="1"/>
                  </a:moveTo>
                  <a:cubicBezTo>
                    <a:pt x="2572" y="1"/>
                    <a:pt x="1777" y="795"/>
                    <a:pt x="1568" y="1004"/>
                  </a:cubicBezTo>
                  <a:cubicBezTo>
                    <a:pt x="1301" y="1238"/>
                    <a:pt x="1201" y="2038"/>
                    <a:pt x="1034" y="2639"/>
                  </a:cubicBezTo>
                  <a:cubicBezTo>
                    <a:pt x="868" y="3272"/>
                    <a:pt x="0" y="4040"/>
                    <a:pt x="0" y="4040"/>
                  </a:cubicBezTo>
                  <a:cubicBezTo>
                    <a:pt x="0" y="4940"/>
                    <a:pt x="1535" y="5407"/>
                    <a:pt x="1535" y="5407"/>
                  </a:cubicBezTo>
                  <a:lnTo>
                    <a:pt x="2102" y="3039"/>
                  </a:lnTo>
                  <a:cubicBezTo>
                    <a:pt x="2636" y="2905"/>
                    <a:pt x="2736" y="1738"/>
                    <a:pt x="2736" y="1738"/>
                  </a:cubicBezTo>
                  <a:cubicBezTo>
                    <a:pt x="2736" y="1738"/>
                    <a:pt x="3403" y="304"/>
                    <a:pt x="3103" y="37"/>
                  </a:cubicBezTo>
                  <a:cubicBezTo>
                    <a:pt x="3067" y="12"/>
                    <a:pt x="3025" y="1"/>
                    <a:pt x="2976" y="1"/>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3695;p28"/>
            <p:cNvSpPr/>
            <p:nvPr/>
          </p:nvSpPr>
          <p:spPr>
            <a:xfrm>
              <a:off x="4909500" y="1639125"/>
              <a:ext cx="132625" cy="217025"/>
            </a:xfrm>
            <a:custGeom>
              <a:avLst/>
              <a:gdLst/>
              <a:ahLst/>
              <a:cxnLst/>
              <a:rect l="l" t="t" r="r" b="b"/>
              <a:pathLst>
                <a:path w="5305" h="8681" extrusionOk="0">
                  <a:moveTo>
                    <a:pt x="535" y="0"/>
                  </a:moveTo>
                  <a:lnTo>
                    <a:pt x="368" y="1568"/>
                  </a:lnTo>
                  <a:cubicBezTo>
                    <a:pt x="368" y="1568"/>
                    <a:pt x="1" y="3102"/>
                    <a:pt x="435" y="3903"/>
                  </a:cubicBezTo>
                  <a:cubicBezTo>
                    <a:pt x="782" y="4622"/>
                    <a:pt x="1277" y="4714"/>
                    <a:pt x="1508" y="4714"/>
                  </a:cubicBezTo>
                  <a:cubicBezTo>
                    <a:pt x="1587" y="4714"/>
                    <a:pt x="1635" y="4703"/>
                    <a:pt x="1635" y="4703"/>
                  </a:cubicBezTo>
                  <a:lnTo>
                    <a:pt x="1802" y="6638"/>
                  </a:lnTo>
                  <a:cubicBezTo>
                    <a:pt x="1802" y="6638"/>
                    <a:pt x="1235" y="8139"/>
                    <a:pt x="1735" y="8506"/>
                  </a:cubicBezTo>
                  <a:cubicBezTo>
                    <a:pt x="1917" y="8627"/>
                    <a:pt x="2143" y="8680"/>
                    <a:pt x="2393" y="8680"/>
                  </a:cubicBezTo>
                  <a:cubicBezTo>
                    <a:pt x="3523" y="8680"/>
                    <a:pt x="5141" y="7597"/>
                    <a:pt x="5305" y="6805"/>
                  </a:cubicBezTo>
                  <a:lnTo>
                    <a:pt x="4037" y="4070"/>
                  </a:lnTo>
                  <a:cubicBezTo>
                    <a:pt x="4037" y="4070"/>
                    <a:pt x="4838" y="2835"/>
                    <a:pt x="4638" y="1868"/>
                  </a:cubicBezTo>
                  <a:cubicBezTo>
                    <a:pt x="4437" y="934"/>
                    <a:pt x="1535" y="0"/>
                    <a:pt x="1535"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3696;p28"/>
            <p:cNvSpPr/>
            <p:nvPr/>
          </p:nvSpPr>
          <p:spPr>
            <a:xfrm>
              <a:off x="4893675" y="1613025"/>
              <a:ext cx="149300" cy="127850"/>
            </a:xfrm>
            <a:custGeom>
              <a:avLst/>
              <a:gdLst/>
              <a:ahLst/>
              <a:cxnLst/>
              <a:rect l="l" t="t" r="r" b="b"/>
              <a:pathLst>
                <a:path w="5972" h="5114" extrusionOk="0">
                  <a:moveTo>
                    <a:pt x="2842" y="0"/>
                  </a:moveTo>
                  <a:cubicBezTo>
                    <a:pt x="1765" y="0"/>
                    <a:pt x="688" y="481"/>
                    <a:pt x="434" y="1244"/>
                  </a:cubicBezTo>
                  <a:cubicBezTo>
                    <a:pt x="0" y="2545"/>
                    <a:pt x="1001" y="2612"/>
                    <a:pt x="1001" y="2612"/>
                  </a:cubicBezTo>
                  <a:lnTo>
                    <a:pt x="1635" y="1745"/>
                  </a:lnTo>
                  <a:cubicBezTo>
                    <a:pt x="1635" y="1745"/>
                    <a:pt x="2168" y="2840"/>
                    <a:pt x="3725" y="2840"/>
                  </a:cubicBezTo>
                  <a:cubicBezTo>
                    <a:pt x="3865" y="2840"/>
                    <a:pt x="4013" y="2831"/>
                    <a:pt x="4170" y="2812"/>
                  </a:cubicBezTo>
                  <a:lnTo>
                    <a:pt x="4170" y="3679"/>
                  </a:lnTo>
                  <a:cubicBezTo>
                    <a:pt x="4170" y="3679"/>
                    <a:pt x="4439" y="3385"/>
                    <a:pt x="4642" y="3385"/>
                  </a:cubicBezTo>
                  <a:cubicBezTo>
                    <a:pt x="4676" y="3385"/>
                    <a:pt x="4708" y="3393"/>
                    <a:pt x="4737" y="3412"/>
                  </a:cubicBezTo>
                  <a:cubicBezTo>
                    <a:pt x="5104" y="3679"/>
                    <a:pt x="4904" y="4213"/>
                    <a:pt x="4370" y="4513"/>
                  </a:cubicBezTo>
                  <a:lnTo>
                    <a:pt x="4670" y="5114"/>
                  </a:lnTo>
                  <a:cubicBezTo>
                    <a:pt x="4670" y="5114"/>
                    <a:pt x="5971" y="3946"/>
                    <a:pt x="5437" y="2545"/>
                  </a:cubicBezTo>
                  <a:cubicBezTo>
                    <a:pt x="5437" y="2545"/>
                    <a:pt x="5804" y="1478"/>
                    <a:pt x="4537" y="510"/>
                  </a:cubicBezTo>
                  <a:cubicBezTo>
                    <a:pt x="4075" y="158"/>
                    <a:pt x="3458" y="0"/>
                    <a:pt x="28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3697;p28"/>
            <p:cNvSpPr/>
            <p:nvPr/>
          </p:nvSpPr>
          <p:spPr>
            <a:xfrm>
              <a:off x="4546075" y="1893475"/>
              <a:ext cx="221700" cy="240950"/>
            </a:xfrm>
            <a:custGeom>
              <a:avLst/>
              <a:gdLst/>
              <a:ahLst/>
              <a:cxnLst/>
              <a:rect l="l" t="t" r="r" b="b"/>
              <a:pathLst>
                <a:path w="8868" h="9638" extrusionOk="0">
                  <a:moveTo>
                    <a:pt x="6966" y="0"/>
                  </a:moveTo>
                  <a:cubicBezTo>
                    <a:pt x="6966" y="0"/>
                    <a:pt x="3230" y="3336"/>
                    <a:pt x="1429" y="5838"/>
                  </a:cubicBezTo>
                  <a:cubicBezTo>
                    <a:pt x="1" y="7824"/>
                    <a:pt x="1982" y="9638"/>
                    <a:pt x="4038" y="9638"/>
                  </a:cubicBezTo>
                  <a:cubicBezTo>
                    <a:pt x="4191" y="9638"/>
                    <a:pt x="4345" y="9628"/>
                    <a:pt x="4497" y="9607"/>
                  </a:cubicBezTo>
                  <a:cubicBezTo>
                    <a:pt x="6732" y="9340"/>
                    <a:pt x="8867" y="1935"/>
                    <a:pt x="8867" y="1935"/>
                  </a:cubicBezTo>
                  <a:cubicBezTo>
                    <a:pt x="6999" y="1501"/>
                    <a:pt x="6966" y="0"/>
                    <a:pt x="69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3698;p28"/>
            <p:cNvSpPr/>
            <p:nvPr/>
          </p:nvSpPr>
          <p:spPr>
            <a:xfrm>
              <a:off x="4720200" y="2233350"/>
              <a:ext cx="152650" cy="61250"/>
            </a:xfrm>
            <a:custGeom>
              <a:avLst/>
              <a:gdLst/>
              <a:ahLst/>
              <a:cxnLst/>
              <a:rect l="l" t="t" r="r" b="b"/>
              <a:pathLst>
                <a:path w="6106" h="2450" extrusionOk="0">
                  <a:moveTo>
                    <a:pt x="941" y="0"/>
                  </a:moveTo>
                  <a:cubicBezTo>
                    <a:pt x="876" y="0"/>
                    <a:pt x="818" y="5"/>
                    <a:pt x="768" y="15"/>
                  </a:cubicBezTo>
                  <a:cubicBezTo>
                    <a:pt x="268" y="82"/>
                    <a:pt x="1" y="1349"/>
                    <a:pt x="268" y="1416"/>
                  </a:cubicBezTo>
                  <a:cubicBezTo>
                    <a:pt x="519" y="1472"/>
                    <a:pt x="1567" y="2324"/>
                    <a:pt x="2548" y="2324"/>
                  </a:cubicBezTo>
                  <a:cubicBezTo>
                    <a:pt x="2738" y="2324"/>
                    <a:pt x="2925" y="2292"/>
                    <a:pt x="3103" y="2216"/>
                  </a:cubicBezTo>
                  <a:lnTo>
                    <a:pt x="6105" y="2450"/>
                  </a:lnTo>
                  <a:lnTo>
                    <a:pt x="6105" y="2450"/>
                  </a:lnTo>
                  <a:lnTo>
                    <a:pt x="5605" y="649"/>
                  </a:lnTo>
                  <a:cubicBezTo>
                    <a:pt x="5605" y="649"/>
                    <a:pt x="4819" y="782"/>
                    <a:pt x="4107" y="782"/>
                  </a:cubicBezTo>
                  <a:cubicBezTo>
                    <a:pt x="3752" y="782"/>
                    <a:pt x="3414" y="749"/>
                    <a:pt x="3203" y="649"/>
                  </a:cubicBezTo>
                  <a:cubicBezTo>
                    <a:pt x="2633" y="378"/>
                    <a:pt x="1522" y="0"/>
                    <a:pt x="941"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3699;p28"/>
            <p:cNvSpPr/>
            <p:nvPr/>
          </p:nvSpPr>
          <p:spPr>
            <a:xfrm>
              <a:off x="4841125" y="1830075"/>
              <a:ext cx="384475" cy="480375"/>
            </a:xfrm>
            <a:custGeom>
              <a:avLst/>
              <a:gdLst/>
              <a:ahLst/>
              <a:cxnLst/>
              <a:rect l="l" t="t" r="r" b="b"/>
              <a:pathLst>
                <a:path w="15379" h="19215" extrusionOk="0">
                  <a:moveTo>
                    <a:pt x="11375" y="1"/>
                  </a:moveTo>
                  <a:lnTo>
                    <a:pt x="7339" y="13644"/>
                  </a:lnTo>
                  <a:lnTo>
                    <a:pt x="1" y="16379"/>
                  </a:lnTo>
                  <a:lnTo>
                    <a:pt x="167" y="19215"/>
                  </a:lnTo>
                  <a:cubicBezTo>
                    <a:pt x="167" y="19215"/>
                    <a:pt x="8940" y="18948"/>
                    <a:pt x="11075" y="17247"/>
                  </a:cubicBezTo>
                  <a:cubicBezTo>
                    <a:pt x="13177" y="15545"/>
                    <a:pt x="15245" y="8540"/>
                    <a:pt x="15312" y="5271"/>
                  </a:cubicBezTo>
                  <a:cubicBezTo>
                    <a:pt x="15378" y="2036"/>
                    <a:pt x="13477" y="1068"/>
                    <a:pt x="113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3700;p28"/>
            <p:cNvSpPr/>
            <p:nvPr/>
          </p:nvSpPr>
          <p:spPr>
            <a:xfrm>
              <a:off x="3964675" y="3497100"/>
              <a:ext cx="76750" cy="251050"/>
            </a:xfrm>
            <a:custGeom>
              <a:avLst/>
              <a:gdLst/>
              <a:ahLst/>
              <a:cxnLst/>
              <a:rect l="l" t="t" r="r" b="b"/>
              <a:pathLst>
                <a:path w="3070" h="10042" extrusionOk="0">
                  <a:moveTo>
                    <a:pt x="2002" y="1"/>
                  </a:moveTo>
                  <a:lnTo>
                    <a:pt x="0" y="1168"/>
                  </a:lnTo>
                  <a:lnTo>
                    <a:pt x="0" y="10042"/>
                  </a:lnTo>
                  <a:lnTo>
                    <a:pt x="2002" y="8874"/>
                  </a:lnTo>
                  <a:lnTo>
                    <a:pt x="3069" y="568"/>
                  </a:lnTo>
                  <a:lnTo>
                    <a:pt x="200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3701;p28"/>
            <p:cNvSpPr/>
            <p:nvPr/>
          </p:nvSpPr>
          <p:spPr>
            <a:xfrm>
              <a:off x="4364950" y="3214400"/>
              <a:ext cx="170150" cy="303575"/>
            </a:xfrm>
            <a:custGeom>
              <a:avLst/>
              <a:gdLst/>
              <a:ahLst/>
              <a:cxnLst/>
              <a:rect l="l" t="t" r="r" b="b"/>
              <a:pathLst>
                <a:path w="6806" h="12143" extrusionOk="0">
                  <a:moveTo>
                    <a:pt x="5605" y="1"/>
                  </a:moveTo>
                  <a:lnTo>
                    <a:pt x="1" y="3237"/>
                  </a:lnTo>
                  <a:lnTo>
                    <a:pt x="1" y="12143"/>
                  </a:lnTo>
                  <a:lnTo>
                    <a:pt x="5738" y="8807"/>
                  </a:lnTo>
                  <a:lnTo>
                    <a:pt x="6806" y="7440"/>
                  </a:lnTo>
                  <a:lnTo>
                    <a:pt x="5738" y="6872"/>
                  </a:lnTo>
                  <a:lnTo>
                    <a:pt x="2002" y="9041"/>
                  </a:lnTo>
                  <a:lnTo>
                    <a:pt x="2002" y="7406"/>
                  </a:lnTo>
                  <a:lnTo>
                    <a:pt x="5171" y="5572"/>
                  </a:lnTo>
                  <a:lnTo>
                    <a:pt x="6238" y="4271"/>
                  </a:lnTo>
                  <a:lnTo>
                    <a:pt x="5171" y="3704"/>
                  </a:lnTo>
                  <a:lnTo>
                    <a:pt x="2002" y="5538"/>
                  </a:lnTo>
                  <a:lnTo>
                    <a:pt x="2002" y="4037"/>
                  </a:lnTo>
                  <a:lnTo>
                    <a:pt x="5605" y="1936"/>
                  </a:lnTo>
                  <a:lnTo>
                    <a:pt x="6672" y="568"/>
                  </a:lnTo>
                  <a:lnTo>
                    <a:pt x="5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3702;p28"/>
            <p:cNvSpPr/>
            <p:nvPr/>
          </p:nvSpPr>
          <p:spPr>
            <a:xfrm>
              <a:off x="4565925" y="3105175"/>
              <a:ext cx="208525" cy="296050"/>
            </a:xfrm>
            <a:custGeom>
              <a:avLst/>
              <a:gdLst/>
              <a:ahLst/>
              <a:cxnLst/>
              <a:rect l="l" t="t" r="r" b="b"/>
              <a:pathLst>
                <a:path w="8341" h="11842" extrusionOk="0">
                  <a:moveTo>
                    <a:pt x="4170" y="3036"/>
                  </a:moveTo>
                  <a:lnTo>
                    <a:pt x="5071" y="5371"/>
                  </a:lnTo>
                  <a:lnTo>
                    <a:pt x="3236" y="6405"/>
                  </a:lnTo>
                  <a:lnTo>
                    <a:pt x="3236" y="6405"/>
                  </a:lnTo>
                  <a:lnTo>
                    <a:pt x="4170" y="3036"/>
                  </a:lnTo>
                  <a:close/>
                  <a:moveTo>
                    <a:pt x="5171" y="0"/>
                  </a:moveTo>
                  <a:lnTo>
                    <a:pt x="3170" y="1134"/>
                  </a:lnTo>
                  <a:lnTo>
                    <a:pt x="1" y="11842"/>
                  </a:lnTo>
                  <a:lnTo>
                    <a:pt x="2069" y="10674"/>
                  </a:lnTo>
                  <a:lnTo>
                    <a:pt x="2636" y="8606"/>
                  </a:lnTo>
                  <a:lnTo>
                    <a:pt x="5671" y="6872"/>
                  </a:lnTo>
                  <a:lnTo>
                    <a:pt x="6239" y="8273"/>
                  </a:lnTo>
                  <a:lnTo>
                    <a:pt x="7306" y="8840"/>
                  </a:lnTo>
                  <a:lnTo>
                    <a:pt x="8340" y="7072"/>
                  </a:lnTo>
                  <a:lnTo>
                    <a:pt x="6239" y="567"/>
                  </a:lnTo>
                  <a:lnTo>
                    <a:pt x="51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3703;p28"/>
            <p:cNvSpPr/>
            <p:nvPr/>
          </p:nvSpPr>
          <p:spPr>
            <a:xfrm>
              <a:off x="4102275" y="3381450"/>
              <a:ext cx="186825" cy="287475"/>
            </a:xfrm>
            <a:custGeom>
              <a:avLst/>
              <a:gdLst/>
              <a:ahLst/>
              <a:cxnLst/>
              <a:rect l="l" t="t" r="r" b="b"/>
              <a:pathLst>
                <a:path w="7473" h="11499" extrusionOk="0">
                  <a:moveTo>
                    <a:pt x="4318" y="2392"/>
                  </a:moveTo>
                  <a:cubicBezTo>
                    <a:pt x="4948" y="2392"/>
                    <a:pt x="5337" y="2911"/>
                    <a:pt x="5337" y="3960"/>
                  </a:cubicBezTo>
                  <a:cubicBezTo>
                    <a:pt x="5337" y="5528"/>
                    <a:pt x="4503" y="6895"/>
                    <a:pt x="3303" y="7596"/>
                  </a:cubicBezTo>
                  <a:lnTo>
                    <a:pt x="2035" y="8330"/>
                  </a:lnTo>
                  <a:lnTo>
                    <a:pt x="2035" y="3459"/>
                  </a:lnTo>
                  <a:lnTo>
                    <a:pt x="3303" y="2726"/>
                  </a:lnTo>
                  <a:cubicBezTo>
                    <a:pt x="3683" y="2504"/>
                    <a:pt x="4026" y="2392"/>
                    <a:pt x="4318" y="2392"/>
                  </a:cubicBezTo>
                  <a:close/>
                  <a:moveTo>
                    <a:pt x="5428" y="0"/>
                  </a:moveTo>
                  <a:cubicBezTo>
                    <a:pt x="4843" y="0"/>
                    <a:pt x="4146" y="217"/>
                    <a:pt x="3369" y="657"/>
                  </a:cubicBezTo>
                  <a:lnTo>
                    <a:pt x="0" y="2592"/>
                  </a:lnTo>
                  <a:lnTo>
                    <a:pt x="0" y="11499"/>
                  </a:lnTo>
                  <a:lnTo>
                    <a:pt x="3369" y="9530"/>
                  </a:lnTo>
                  <a:cubicBezTo>
                    <a:pt x="5771" y="8163"/>
                    <a:pt x="7372" y="5528"/>
                    <a:pt x="7372" y="2792"/>
                  </a:cubicBezTo>
                  <a:cubicBezTo>
                    <a:pt x="7372" y="2259"/>
                    <a:pt x="7305" y="1792"/>
                    <a:pt x="7205" y="1425"/>
                  </a:cubicBezTo>
                  <a:lnTo>
                    <a:pt x="7472" y="824"/>
                  </a:lnTo>
                  <a:lnTo>
                    <a:pt x="6338" y="224"/>
                  </a:lnTo>
                  <a:cubicBezTo>
                    <a:pt x="6078" y="75"/>
                    <a:pt x="5773" y="0"/>
                    <a:pt x="54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3704;p28"/>
            <p:cNvSpPr/>
            <p:nvPr/>
          </p:nvSpPr>
          <p:spPr>
            <a:xfrm>
              <a:off x="4364950" y="3295300"/>
              <a:ext cx="26725" cy="236025"/>
            </a:xfrm>
            <a:custGeom>
              <a:avLst/>
              <a:gdLst/>
              <a:ahLst/>
              <a:cxnLst/>
              <a:rect l="l" t="t" r="r" b="b"/>
              <a:pathLst>
                <a:path w="1069" h="9441" extrusionOk="0">
                  <a:moveTo>
                    <a:pt x="1" y="1"/>
                  </a:moveTo>
                  <a:lnTo>
                    <a:pt x="1" y="8907"/>
                  </a:lnTo>
                  <a:lnTo>
                    <a:pt x="1068" y="9441"/>
                  </a:lnTo>
                  <a:lnTo>
                    <a:pt x="1068" y="568"/>
                  </a:lnTo>
                  <a:lnTo>
                    <a:pt x="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3705;p28"/>
            <p:cNvSpPr/>
            <p:nvPr/>
          </p:nvSpPr>
          <p:spPr>
            <a:xfrm>
              <a:off x="4565925" y="3133525"/>
              <a:ext cx="105950" cy="281875"/>
            </a:xfrm>
            <a:custGeom>
              <a:avLst/>
              <a:gdLst/>
              <a:ahLst/>
              <a:cxnLst/>
              <a:rect l="l" t="t" r="r" b="b"/>
              <a:pathLst>
                <a:path w="4238" h="11275" extrusionOk="0">
                  <a:moveTo>
                    <a:pt x="3170" y="0"/>
                  </a:moveTo>
                  <a:lnTo>
                    <a:pt x="1" y="10708"/>
                  </a:lnTo>
                  <a:lnTo>
                    <a:pt x="1068" y="11275"/>
                  </a:lnTo>
                  <a:lnTo>
                    <a:pt x="4237" y="567"/>
                  </a:lnTo>
                  <a:lnTo>
                    <a:pt x="317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3706;p28"/>
            <p:cNvSpPr/>
            <p:nvPr/>
          </p:nvSpPr>
          <p:spPr>
            <a:xfrm>
              <a:off x="4646825" y="3239425"/>
              <a:ext cx="72575" cy="40050"/>
            </a:xfrm>
            <a:custGeom>
              <a:avLst/>
              <a:gdLst/>
              <a:ahLst/>
              <a:cxnLst/>
              <a:rect l="l" t="t" r="r" b="b"/>
              <a:pathLst>
                <a:path w="2903" h="1602" extrusionOk="0">
                  <a:moveTo>
                    <a:pt x="1835" y="1"/>
                  </a:moveTo>
                  <a:lnTo>
                    <a:pt x="0" y="1035"/>
                  </a:lnTo>
                  <a:lnTo>
                    <a:pt x="1068" y="1602"/>
                  </a:lnTo>
                  <a:lnTo>
                    <a:pt x="2902" y="568"/>
                  </a:lnTo>
                  <a:lnTo>
                    <a:pt x="18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3707;p28"/>
            <p:cNvSpPr/>
            <p:nvPr/>
          </p:nvSpPr>
          <p:spPr>
            <a:xfrm>
              <a:off x="4102275" y="3446250"/>
              <a:ext cx="26700" cy="236850"/>
            </a:xfrm>
            <a:custGeom>
              <a:avLst/>
              <a:gdLst/>
              <a:ahLst/>
              <a:cxnLst/>
              <a:rect l="l" t="t" r="r" b="b"/>
              <a:pathLst>
                <a:path w="1068" h="9474" extrusionOk="0">
                  <a:moveTo>
                    <a:pt x="0" y="0"/>
                  </a:moveTo>
                  <a:lnTo>
                    <a:pt x="0" y="8907"/>
                  </a:lnTo>
                  <a:lnTo>
                    <a:pt x="1068" y="9474"/>
                  </a:lnTo>
                  <a:lnTo>
                    <a:pt x="1068" y="567"/>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3708;p28"/>
            <p:cNvSpPr/>
            <p:nvPr/>
          </p:nvSpPr>
          <p:spPr>
            <a:xfrm>
              <a:off x="3964675" y="3526300"/>
              <a:ext cx="26700" cy="236025"/>
            </a:xfrm>
            <a:custGeom>
              <a:avLst/>
              <a:gdLst/>
              <a:ahLst/>
              <a:cxnLst/>
              <a:rect l="l" t="t" r="r" b="b"/>
              <a:pathLst>
                <a:path w="1068" h="9441" extrusionOk="0">
                  <a:moveTo>
                    <a:pt x="0" y="0"/>
                  </a:moveTo>
                  <a:lnTo>
                    <a:pt x="0" y="8874"/>
                  </a:lnTo>
                  <a:lnTo>
                    <a:pt x="1068" y="9441"/>
                  </a:lnTo>
                  <a:lnTo>
                    <a:pt x="1068" y="534"/>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3709;p28"/>
            <p:cNvSpPr/>
            <p:nvPr/>
          </p:nvSpPr>
          <p:spPr>
            <a:xfrm>
              <a:off x="3991350" y="3510450"/>
              <a:ext cx="50075" cy="251875"/>
            </a:xfrm>
            <a:custGeom>
              <a:avLst/>
              <a:gdLst/>
              <a:ahLst/>
              <a:cxnLst/>
              <a:rect l="l" t="t" r="r" b="b"/>
              <a:pathLst>
                <a:path w="2003" h="10075" extrusionOk="0">
                  <a:moveTo>
                    <a:pt x="2002" y="1"/>
                  </a:moveTo>
                  <a:lnTo>
                    <a:pt x="1" y="1168"/>
                  </a:lnTo>
                  <a:lnTo>
                    <a:pt x="1" y="10075"/>
                  </a:lnTo>
                  <a:lnTo>
                    <a:pt x="2002" y="8907"/>
                  </a:lnTo>
                  <a:lnTo>
                    <a:pt x="200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3710;p28"/>
            <p:cNvSpPr/>
            <p:nvPr/>
          </p:nvSpPr>
          <p:spPr>
            <a:xfrm>
              <a:off x="4128950" y="3395475"/>
              <a:ext cx="184325" cy="287625"/>
            </a:xfrm>
            <a:custGeom>
              <a:avLst/>
              <a:gdLst/>
              <a:ahLst/>
              <a:cxnLst/>
              <a:rect l="l" t="t" r="r" b="b"/>
              <a:pathLst>
                <a:path w="7373" h="11505" extrusionOk="0">
                  <a:moveTo>
                    <a:pt x="4301" y="2373"/>
                  </a:moveTo>
                  <a:cubicBezTo>
                    <a:pt x="4941" y="2373"/>
                    <a:pt x="5338" y="2908"/>
                    <a:pt x="5338" y="3966"/>
                  </a:cubicBezTo>
                  <a:cubicBezTo>
                    <a:pt x="5338" y="5500"/>
                    <a:pt x="4504" y="6901"/>
                    <a:pt x="3303" y="7602"/>
                  </a:cubicBezTo>
                  <a:lnTo>
                    <a:pt x="2035" y="8336"/>
                  </a:lnTo>
                  <a:lnTo>
                    <a:pt x="2035" y="3432"/>
                  </a:lnTo>
                  <a:lnTo>
                    <a:pt x="3303" y="2698"/>
                  </a:lnTo>
                  <a:cubicBezTo>
                    <a:pt x="3676" y="2481"/>
                    <a:pt x="4013" y="2373"/>
                    <a:pt x="4301" y="2373"/>
                  </a:cubicBezTo>
                  <a:close/>
                  <a:moveTo>
                    <a:pt x="5427" y="1"/>
                  </a:moveTo>
                  <a:cubicBezTo>
                    <a:pt x="4844" y="1"/>
                    <a:pt x="4149" y="220"/>
                    <a:pt x="3370" y="664"/>
                  </a:cubicBezTo>
                  <a:lnTo>
                    <a:pt x="1" y="2598"/>
                  </a:lnTo>
                  <a:lnTo>
                    <a:pt x="1" y="11505"/>
                  </a:lnTo>
                  <a:lnTo>
                    <a:pt x="3370" y="9537"/>
                  </a:lnTo>
                  <a:cubicBezTo>
                    <a:pt x="5771" y="8169"/>
                    <a:pt x="7373" y="5534"/>
                    <a:pt x="7373" y="2798"/>
                  </a:cubicBezTo>
                  <a:cubicBezTo>
                    <a:pt x="7373" y="951"/>
                    <a:pt x="6642" y="1"/>
                    <a:pt x="54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3711;p28"/>
            <p:cNvSpPr/>
            <p:nvPr/>
          </p:nvSpPr>
          <p:spPr>
            <a:xfrm>
              <a:off x="4391650" y="3228575"/>
              <a:ext cx="143450" cy="302750"/>
            </a:xfrm>
            <a:custGeom>
              <a:avLst/>
              <a:gdLst/>
              <a:ahLst/>
              <a:cxnLst/>
              <a:rect l="l" t="t" r="r" b="b"/>
              <a:pathLst>
                <a:path w="5738" h="12110" extrusionOk="0">
                  <a:moveTo>
                    <a:pt x="5604" y="1"/>
                  </a:moveTo>
                  <a:lnTo>
                    <a:pt x="0" y="3237"/>
                  </a:lnTo>
                  <a:lnTo>
                    <a:pt x="0" y="12110"/>
                  </a:lnTo>
                  <a:lnTo>
                    <a:pt x="5738" y="8807"/>
                  </a:lnTo>
                  <a:lnTo>
                    <a:pt x="5738" y="6873"/>
                  </a:lnTo>
                  <a:lnTo>
                    <a:pt x="2002" y="9041"/>
                  </a:lnTo>
                  <a:lnTo>
                    <a:pt x="2002" y="7406"/>
                  </a:lnTo>
                  <a:lnTo>
                    <a:pt x="5170" y="5572"/>
                  </a:lnTo>
                  <a:lnTo>
                    <a:pt x="5170" y="3704"/>
                  </a:lnTo>
                  <a:lnTo>
                    <a:pt x="2002" y="5538"/>
                  </a:lnTo>
                  <a:lnTo>
                    <a:pt x="2002" y="4037"/>
                  </a:lnTo>
                  <a:lnTo>
                    <a:pt x="5604" y="1936"/>
                  </a:lnTo>
                  <a:lnTo>
                    <a:pt x="56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3712;p28"/>
            <p:cNvSpPr/>
            <p:nvPr/>
          </p:nvSpPr>
          <p:spPr>
            <a:xfrm>
              <a:off x="4592625" y="3119350"/>
              <a:ext cx="208500" cy="296050"/>
            </a:xfrm>
            <a:custGeom>
              <a:avLst/>
              <a:gdLst/>
              <a:ahLst/>
              <a:cxnLst/>
              <a:rect l="l" t="t" r="r" b="b"/>
              <a:pathLst>
                <a:path w="8340" h="11842" extrusionOk="0">
                  <a:moveTo>
                    <a:pt x="4136" y="3036"/>
                  </a:moveTo>
                  <a:lnTo>
                    <a:pt x="5070" y="5371"/>
                  </a:lnTo>
                  <a:lnTo>
                    <a:pt x="3236" y="6405"/>
                  </a:lnTo>
                  <a:lnTo>
                    <a:pt x="4136" y="3036"/>
                  </a:lnTo>
                  <a:close/>
                  <a:moveTo>
                    <a:pt x="5171" y="0"/>
                  </a:moveTo>
                  <a:lnTo>
                    <a:pt x="3169" y="1134"/>
                  </a:lnTo>
                  <a:lnTo>
                    <a:pt x="0" y="11842"/>
                  </a:lnTo>
                  <a:lnTo>
                    <a:pt x="0" y="11842"/>
                  </a:lnTo>
                  <a:lnTo>
                    <a:pt x="2068" y="10674"/>
                  </a:lnTo>
                  <a:lnTo>
                    <a:pt x="2635" y="8606"/>
                  </a:lnTo>
                  <a:lnTo>
                    <a:pt x="5671" y="6872"/>
                  </a:lnTo>
                  <a:lnTo>
                    <a:pt x="6238" y="8273"/>
                  </a:lnTo>
                  <a:lnTo>
                    <a:pt x="8339" y="7072"/>
                  </a:lnTo>
                  <a:lnTo>
                    <a:pt x="51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3713;p28"/>
            <p:cNvSpPr/>
            <p:nvPr/>
          </p:nvSpPr>
          <p:spPr>
            <a:xfrm>
              <a:off x="1875675" y="2431350"/>
              <a:ext cx="757225" cy="612125"/>
            </a:xfrm>
            <a:custGeom>
              <a:avLst/>
              <a:gdLst/>
              <a:ahLst/>
              <a:cxnLst/>
              <a:rect l="l" t="t" r="r" b="b"/>
              <a:pathLst>
                <a:path w="30289" h="24485" extrusionOk="0">
                  <a:moveTo>
                    <a:pt x="12243" y="0"/>
                  </a:moveTo>
                  <a:cubicBezTo>
                    <a:pt x="5471" y="0"/>
                    <a:pt x="1" y="5471"/>
                    <a:pt x="1" y="12243"/>
                  </a:cubicBezTo>
                  <a:cubicBezTo>
                    <a:pt x="1" y="19014"/>
                    <a:pt x="5471" y="24485"/>
                    <a:pt x="12243" y="24485"/>
                  </a:cubicBezTo>
                  <a:cubicBezTo>
                    <a:pt x="17380" y="24485"/>
                    <a:pt x="21816" y="21316"/>
                    <a:pt x="23617" y="16813"/>
                  </a:cubicBezTo>
                  <a:lnTo>
                    <a:pt x="30289" y="16646"/>
                  </a:lnTo>
                  <a:lnTo>
                    <a:pt x="24385" y="13744"/>
                  </a:lnTo>
                  <a:cubicBezTo>
                    <a:pt x="24451" y="13243"/>
                    <a:pt x="24485" y="12743"/>
                    <a:pt x="24485" y="12243"/>
                  </a:cubicBezTo>
                  <a:cubicBezTo>
                    <a:pt x="24485" y="5471"/>
                    <a:pt x="19014" y="0"/>
                    <a:pt x="12243"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3714;p28"/>
            <p:cNvSpPr/>
            <p:nvPr/>
          </p:nvSpPr>
          <p:spPr>
            <a:xfrm>
              <a:off x="2155050" y="2900850"/>
              <a:ext cx="52550" cy="33375"/>
            </a:xfrm>
            <a:custGeom>
              <a:avLst/>
              <a:gdLst/>
              <a:ahLst/>
              <a:cxnLst/>
              <a:rect l="l" t="t" r="r" b="b"/>
              <a:pathLst>
                <a:path w="2102" h="1335" extrusionOk="0">
                  <a:moveTo>
                    <a:pt x="1068" y="1"/>
                  </a:moveTo>
                  <a:cubicBezTo>
                    <a:pt x="501" y="1"/>
                    <a:pt x="0" y="301"/>
                    <a:pt x="0" y="668"/>
                  </a:cubicBezTo>
                  <a:cubicBezTo>
                    <a:pt x="0" y="1035"/>
                    <a:pt x="501" y="1335"/>
                    <a:pt x="1068" y="1335"/>
                  </a:cubicBezTo>
                  <a:cubicBezTo>
                    <a:pt x="1635" y="1335"/>
                    <a:pt x="2102" y="1035"/>
                    <a:pt x="2102" y="668"/>
                  </a:cubicBezTo>
                  <a:cubicBezTo>
                    <a:pt x="2102" y="301"/>
                    <a:pt x="1635" y="1"/>
                    <a:pt x="106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3715;p28"/>
            <p:cNvSpPr/>
            <p:nvPr/>
          </p:nvSpPr>
          <p:spPr>
            <a:xfrm>
              <a:off x="2130850" y="2847475"/>
              <a:ext cx="101775" cy="74250"/>
            </a:xfrm>
            <a:custGeom>
              <a:avLst/>
              <a:gdLst/>
              <a:ahLst/>
              <a:cxnLst/>
              <a:rect l="l" t="t" r="r" b="b"/>
              <a:pathLst>
                <a:path w="4071" h="2970" extrusionOk="0">
                  <a:moveTo>
                    <a:pt x="1" y="1"/>
                  </a:moveTo>
                  <a:lnTo>
                    <a:pt x="168" y="2569"/>
                  </a:lnTo>
                  <a:cubicBezTo>
                    <a:pt x="168" y="2803"/>
                    <a:pt x="1002" y="2970"/>
                    <a:pt x="2036" y="2970"/>
                  </a:cubicBezTo>
                  <a:cubicBezTo>
                    <a:pt x="3070" y="2970"/>
                    <a:pt x="3904" y="2803"/>
                    <a:pt x="3904" y="2569"/>
                  </a:cubicBezTo>
                  <a:lnTo>
                    <a:pt x="407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3716;p28"/>
            <p:cNvSpPr/>
            <p:nvPr/>
          </p:nvSpPr>
          <p:spPr>
            <a:xfrm>
              <a:off x="2079150" y="2608100"/>
              <a:ext cx="204350" cy="250250"/>
            </a:xfrm>
            <a:custGeom>
              <a:avLst/>
              <a:gdLst/>
              <a:ahLst/>
              <a:cxnLst/>
              <a:rect l="l" t="t" r="r" b="b"/>
              <a:pathLst>
                <a:path w="8174" h="10010" extrusionOk="0">
                  <a:moveTo>
                    <a:pt x="4060" y="0"/>
                  </a:moveTo>
                  <a:cubicBezTo>
                    <a:pt x="4019" y="0"/>
                    <a:pt x="3978" y="1"/>
                    <a:pt x="3937" y="2"/>
                  </a:cubicBezTo>
                  <a:cubicBezTo>
                    <a:pt x="1769" y="102"/>
                    <a:pt x="1" y="1970"/>
                    <a:pt x="34" y="4138"/>
                  </a:cubicBezTo>
                  <a:cubicBezTo>
                    <a:pt x="67" y="5139"/>
                    <a:pt x="434" y="6040"/>
                    <a:pt x="1035" y="6740"/>
                  </a:cubicBezTo>
                  <a:cubicBezTo>
                    <a:pt x="1535" y="7307"/>
                    <a:pt x="1869" y="8008"/>
                    <a:pt x="1969" y="8775"/>
                  </a:cubicBezTo>
                  <a:cubicBezTo>
                    <a:pt x="2036" y="9209"/>
                    <a:pt x="2069" y="9576"/>
                    <a:pt x="2069" y="9576"/>
                  </a:cubicBezTo>
                  <a:cubicBezTo>
                    <a:pt x="2069" y="9809"/>
                    <a:pt x="2970" y="10009"/>
                    <a:pt x="4104" y="10009"/>
                  </a:cubicBezTo>
                  <a:cubicBezTo>
                    <a:pt x="5204" y="10009"/>
                    <a:pt x="6138" y="9809"/>
                    <a:pt x="6138" y="9576"/>
                  </a:cubicBezTo>
                  <a:cubicBezTo>
                    <a:pt x="6138" y="9576"/>
                    <a:pt x="6172" y="9209"/>
                    <a:pt x="6239" y="8775"/>
                  </a:cubicBezTo>
                  <a:cubicBezTo>
                    <a:pt x="6339" y="8008"/>
                    <a:pt x="6639" y="7307"/>
                    <a:pt x="7139" y="6774"/>
                  </a:cubicBezTo>
                  <a:cubicBezTo>
                    <a:pt x="7773" y="6040"/>
                    <a:pt x="8173" y="5106"/>
                    <a:pt x="8173" y="4072"/>
                  </a:cubicBezTo>
                  <a:cubicBezTo>
                    <a:pt x="8173" y="1811"/>
                    <a:pt x="6338" y="0"/>
                    <a:pt x="40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3717;p28"/>
            <p:cNvSpPr/>
            <p:nvPr/>
          </p:nvSpPr>
          <p:spPr>
            <a:xfrm>
              <a:off x="2130850" y="2835800"/>
              <a:ext cx="101775" cy="22550"/>
            </a:xfrm>
            <a:custGeom>
              <a:avLst/>
              <a:gdLst/>
              <a:ahLst/>
              <a:cxnLst/>
              <a:rect l="l" t="t" r="r" b="b"/>
              <a:pathLst>
                <a:path w="4071" h="902" extrusionOk="0">
                  <a:moveTo>
                    <a:pt x="2036" y="1"/>
                  </a:moveTo>
                  <a:cubicBezTo>
                    <a:pt x="902" y="1"/>
                    <a:pt x="1" y="201"/>
                    <a:pt x="1" y="468"/>
                  </a:cubicBezTo>
                  <a:cubicBezTo>
                    <a:pt x="1" y="701"/>
                    <a:pt x="902" y="901"/>
                    <a:pt x="2036" y="901"/>
                  </a:cubicBezTo>
                  <a:cubicBezTo>
                    <a:pt x="3136" y="901"/>
                    <a:pt x="4070" y="701"/>
                    <a:pt x="4070" y="468"/>
                  </a:cubicBezTo>
                  <a:cubicBezTo>
                    <a:pt x="4070" y="201"/>
                    <a:pt x="3136" y="1"/>
                    <a:pt x="203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3718;p28"/>
            <p:cNvSpPr/>
            <p:nvPr/>
          </p:nvSpPr>
          <p:spPr>
            <a:xfrm>
              <a:off x="2132525" y="2880000"/>
              <a:ext cx="97600" cy="13375"/>
            </a:xfrm>
            <a:custGeom>
              <a:avLst/>
              <a:gdLst/>
              <a:ahLst/>
              <a:cxnLst/>
              <a:rect l="l" t="t" r="r" b="b"/>
              <a:pathLst>
                <a:path w="3904" h="535" extrusionOk="0">
                  <a:moveTo>
                    <a:pt x="3903" y="1"/>
                  </a:moveTo>
                  <a:cubicBezTo>
                    <a:pt x="3470" y="201"/>
                    <a:pt x="2769" y="334"/>
                    <a:pt x="1969" y="334"/>
                  </a:cubicBezTo>
                  <a:cubicBezTo>
                    <a:pt x="1168" y="334"/>
                    <a:pt x="468" y="201"/>
                    <a:pt x="1" y="1"/>
                  </a:cubicBezTo>
                  <a:lnTo>
                    <a:pt x="1" y="1"/>
                  </a:lnTo>
                  <a:lnTo>
                    <a:pt x="34" y="234"/>
                  </a:lnTo>
                  <a:cubicBezTo>
                    <a:pt x="534" y="434"/>
                    <a:pt x="1201" y="534"/>
                    <a:pt x="1969" y="534"/>
                  </a:cubicBezTo>
                  <a:cubicBezTo>
                    <a:pt x="2736" y="534"/>
                    <a:pt x="3403" y="434"/>
                    <a:pt x="3903" y="234"/>
                  </a:cubicBezTo>
                  <a:lnTo>
                    <a:pt x="39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3719;p28"/>
            <p:cNvSpPr/>
            <p:nvPr/>
          </p:nvSpPr>
          <p:spPr>
            <a:xfrm>
              <a:off x="2131700" y="2864150"/>
              <a:ext cx="99250" cy="14200"/>
            </a:xfrm>
            <a:custGeom>
              <a:avLst/>
              <a:gdLst/>
              <a:ahLst/>
              <a:cxnLst/>
              <a:rect l="l" t="t" r="r" b="b"/>
              <a:pathLst>
                <a:path w="3970" h="568" extrusionOk="0">
                  <a:moveTo>
                    <a:pt x="3970" y="1"/>
                  </a:moveTo>
                  <a:cubicBezTo>
                    <a:pt x="3536" y="201"/>
                    <a:pt x="2836" y="368"/>
                    <a:pt x="2002" y="368"/>
                  </a:cubicBezTo>
                  <a:cubicBezTo>
                    <a:pt x="1168" y="368"/>
                    <a:pt x="467" y="201"/>
                    <a:pt x="0" y="1"/>
                  </a:cubicBezTo>
                  <a:lnTo>
                    <a:pt x="0" y="1"/>
                  </a:lnTo>
                  <a:lnTo>
                    <a:pt x="34" y="268"/>
                  </a:lnTo>
                  <a:cubicBezTo>
                    <a:pt x="534" y="435"/>
                    <a:pt x="1234" y="568"/>
                    <a:pt x="2002" y="568"/>
                  </a:cubicBezTo>
                  <a:cubicBezTo>
                    <a:pt x="2769" y="568"/>
                    <a:pt x="3469" y="435"/>
                    <a:pt x="3970" y="268"/>
                  </a:cubicBezTo>
                  <a:lnTo>
                    <a:pt x="397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3720;p28"/>
            <p:cNvSpPr/>
            <p:nvPr/>
          </p:nvSpPr>
          <p:spPr>
            <a:xfrm>
              <a:off x="2134200" y="2895850"/>
              <a:ext cx="95100" cy="13375"/>
            </a:xfrm>
            <a:custGeom>
              <a:avLst/>
              <a:gdLst/>
              <a:ahLst/>
              <a:cxnLst/>
              <a:rect l="l" t="t" r="r" b="b"/>
              <a:pathLst>
                <a:path w="3804" h="535" extrusionOk="0">
                  <a:moveTo>
                    <a:pt x="0" y="0"/>
                  </a:moveTo>
                  <a:lnTo>
                    <a:pt x="0" y="234"/>
                  </a:lnTo>
                  <a:cubicBezTo>
                    <a:pt x="501" y="401"/>
                    <a:pt x="1168" y="534"/>
                    <a:pt x="1902" y="534"/>
                  </a:cubicBezTo>
                  <a:cubicBezTo>
                    <a:pt x="2636" y="534"/>
                    <a:pt x="3303" y="401"/>
                    <a:pt x="3803" y="234"/>
                  </a:cubicBezTo>
                  <a:lnTo>
                    <a:pt x="3803" y="0"/>
                  </a:lnTo>
                  <a:cubicBezTo>
                    <a:pt x="3369" y="167"/>
                    <a:pt x="2702" y="301"/>
                    <a:pt x="1902" y="301"/>
                  </a:cubicBezTo>
                  <a:cubicBezTo>
                    <a:pt x="1101" y="301"/>
                    <a:pt x="434" y="167"/>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3721;p28"/>
            <p:cNvSpPr/>
            <p:nvPr/>
          </p:nvSpPr>
          <p:spPr>
            <a:xfrm>
              <a:off x="2151700" y="2733225"/>
              <a:ext cx="60075" cy="93425"/>
            </a:xfrm>
            <a:custGeom>
              <a:avLst/>
              <a:gdLst/>
              <a:ahLst/>
              <a:cxnLst/>
              <a:rect l="l" t="t" r="r" b="b"/>
              <a:pathLst>
                <a:path w="2403" h="3737" fill="none" extrusionOk="0">
                  <a:moveTo>
                    <a:pt x="434" y="3737"/>
                  </a:moveTo>
                  <a:lnTo>
                    <a:pt x="1" y="1"/>
                  </a:lnTo>
                  <a:lnTo>
                    <a:pt x="368" y="868"/>
                  </a:lnTo>
                  <a:lnTo>
                    <a:pt x="601" y="1"/>
                  </a:lnTo>
                  <a:lnTo>
                    <a:pt x="935" y="868"/>
                  </a:lnTo>
                  <a:lnTo>
                    <a:pt x="1202" y="1"/>
                  </a:lnTo>
                  <a:lnTo>
                    <a:pt x="1469" y="868"/>
                  </a:lnTo>
                  <a:lnTo>
                    <a:pt x="1802" y="1"/>
                  </a:lnTo>
                  <a:lnTo>
                    <a:pt x="2002" y="868"/>
                  </a:lnTo>
                  <a:lnTo>
                    <a:pt x="2403" y="1"/>
                  </a:lnTo>
                  <a:lnTo>
                    <a:pt x="1969" y="3737"/>
                  </a:lnTo>
                </a:path>
              </a:pathLst>
            </a:custGeom>
            <a:noFill/>
            <a:ln w="5000" cap="rnd" cmpd="sng">
              <a:solidFill>
                <a:srgbClr val="FFFFFF"/>
              </a:solidFill>
              <a:prstDash val="solid"/>
              <a:bevel/>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3722;p28"/>
            <p:cNvSpPr/>
            <p:nvPr/>
          </p:nvSpPr>
          <p:spPr>
            <a:xfrm>
              <a:off x="2183400" y="2539750"/>
              <a:ext cx="25" cy="46725"/>
            </a:xfrm>
            <a:custGeom>
              <a:avLst/>
              <a:gdLst/>
              <a:ahLst/>
              <a:cxnLst/>
              <a:rect l="l" t="t" r="r" b="b"/>
              <a:pathLst>
                <a:path w="1" h="1869" fill="none" extrusionOk="0">
                  <a:moveTo>
                    <a:pt x="0" y="1"/>
                  </a:moveTo>
                  <a:lnTo>
                    <a:pt x="0" y="1869"/>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3723;p28"/>
            <p:cNvSpPr/>
            <p:nvPr/>
          </p:nvSpPr>
          <p:spPr>
            <a:xfrm>
              <a:off x="2096675" y="2563100"/>
              <a:ext cx="23375" cy="40075"/>
            </a:xfrm>
            <a:custGeom>
              <a:avLst/>
              <a:gdLst/>
              <a:ahLst/>
              <a:cxnLst/>
              <a:rect l="l" t="t" r="r" b="b"/>
              <a:pathLst>
                <a:path w="935" h="1603" fill="none" extrusionOk="0">
                  <a:moveTo>
                    <a:pt x="0" y="1"/>
                  </a:moveTo>
                  <a:lnTo>
                    <a:pt x="934" y="1602"/>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3724;p28"/>
            <p:cNvSpPr/>
            <p:nvPr/>
          </p:nvSpPr>
          <p:spPr>
            <a:xfrm>
              <a:off x="2033300" y="2626500"/>
              <a:ext cx="40050" cy="22525"/>
            </a:xfrm>
            <a:custGeom>
              <a:avLst/>
              <a:gdLst/>
              <a:ahLst/>
              <a:cxnLst/>
              <a:rect l="l" t="t" r="r" b="b"/>
              <a:pathLst>
                <a:path w="1602" h="901" fill="none" extrusionOk="0">
                  <a:moveTo>
                    <a:pt x="0" y="0"/>
                  </a:moveTo>
                  <a:lnTo>
                    <a:pt x="1601" y="901"/>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3725;p28"/>
            <p:cNvSpPr/>
            <p:nvPr/>
          </p:nvSpPr>
          <p:spPr>
            <a:xfrm>
              <a:off x="2290975" y="2775750"/>
              <a:ext cx="40050" cy="22550"/>
            </a:xfrm>
            <a:custGeom>
              <a:avLst/>
              <a:gdLst/>
              <a:ahLst/>
              <a:cxnLst/>
              <a:rect l="l" t="t" r="r" b="b"/>
              <a:pathLst>
                <a:path w="1602" h="902" fill="none" extrusionOk="0">
                  <a:moveTo>
                    <a:pt x="0" y="1"/>
                  </a:moveTo>
                  <a:lnTo>
                    <a:pt x="1602" y="902"/>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3726;p28"/>
            <p:cNvSpPr/>
            <p:nvPr/>
          </p:nvSpPr>
          <p:spPr>
            <a:xfrm>
              <a:off x="2009100" y="2713225"/>
              <a:ext cx="46725" cy="25"/>
            </a:xfrm>
            <a:custGeom>
              <a:avLst/>
              <a:gdLst/>
              <a:ahLst/>
              <a:cxnLst/>
              <a:rect l="l" t="t" r="r" b="b"/>
              <a:pathLst>
                <a:path w="1869" h="1" fill="none" extrusionOk="0">
                  <a:moveTo>
                    <a:pt x="1" y="0"/>
                  </a:moveTo>
                  <a:lnTo>
                    <a:pt x="1869"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3727;p28"/>
            <p:cNvSpPr/>
            <p:nvPr/>
          </p:nvSpPr>
          <p:spPr>
            <a:xfrm>
              <a:off x="2307650" y="2713225"/>
              <a:ext cx="46725" cy="25"/>
            </a:xfrm>
            <a:custGeom>
              <a:avLst/>
              <a:gdLst/>
              <a:ahLst/>
              <a:cxnLst/>
              <a:rect l="l" t="t" r="r" b="b"/>
              <a:pathLst>
                <a:path w="1869" h="1" fill="none" extrusionOk="0">
                  <a:moveTo>
                    <a:pt x="1" y="0"/>
                  </a:moveTo>
                  <a:lnTo>
                    <a:pt x="1869"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3728;p28"/>
            <p:cNvSpPr/>
            <p:nvPr/>
          </p:nvSpPr>
          <p:spPr>
            <a:xfrm>
              <a:off x="2032450" y="2776600"/>
              <a:ext cx="40050" cy="23375"/>
            </a:xfrm>
            <a:custGeom>
              <a:avLst/>
              <a:gdLst/>
              <a:ahLst/>
              <a:cxnLst/>
              <a:rect l="l" t="t" r="r" b="b"/>
              <a:pathLst>
                <a:path w="1602" h="935" fill="none" extrusionOk="0">
                  <a:moveTo>
                    <a:pt x="1" y="934"/>
                  </a:moveTo>
                  <a:lnTo>
                    <a:pt x="1602"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3729;p28"/>
            <p:cNvSpPr/>
            <p:nvPr/>
          </p:nvSpPr>
          <p:spPr>
            <a:xfrm>
              <a:off x="2290975" y="2627325"/>
              <a:ext cx="40050" cy="23375"/>
            </a:xfrm>
            <a:custGeom>
              <a:avLst/>
              <a:gdLst/>
              <a:ahLst/>
              <a:cxnLst/>
              <a:rect l="l" t="t" r="r" b="b"/>
              <a:pathLst>
                <a:path w="1602" h="935" fill="none" extrusionOk="0">
                  <a:moveTo>
                    <a:pt x="0" y="934"/>
                  </a:moveTo>
                  <a:lnTo>
                    <a:pt x="1602" y="0"/>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3730;p28"/>
            <p:cNvSpPr/>
            <p:nvPr/>
          </p:nvSpPr>
          <p:spPr>
            <a:xfrm>
              <a:off x="2245100" y="2564775"/>
              <a:ext cx="22550" cy="40050"/>
            </a:xfrm>
            <a:custGeom>
              <a:avLst/>
              <a:gdLst/>
              <a:ahLst/>
              <a:cxnLst/>
              <a:rect l="l" t="t" r="r" b="b"/>
              <a:pathLst>
                <a:path w="902" h="1602" fill="none" extrusionOk="0">
                  <a:moveTo>
                    <a:pt x="1" y="1602"/>
                  </a:moveTo>
                  <a:lnTo>
                    <a:pt x="901" y="1"/>
                  </a:lnTo>
                </a:path>
              </a:pathLst>
            </a:custGeom>
            <a:noFill/>
            <a:ln w="500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3731;p28"/>
            <p:cNvSpPr/>
            <p:nvPr/>
          </p:nvSpPr>
          <p:spPr>
            <a:xfrm>
              <a:off x="3679475" y="802675"/>
              <a:ext cx="592950" cy="1309300"/>
            </a:xfrm>
            <a:custGeom>
              <a:avLst/>
              <a:gdLst/>
              <a:ahLst/>
              <a:cxnLst/>
              <a:rect l="l" t="t" r="r" b="b"/>
              <a:pathLst>
                <a:path w="23718" h="52372" extrusionOk="0">
                  <a:moveTo>
                    <a:pt x="0" y="1"/>
                  </a:moveTo>
                  <a:lnTo>
                    <a:pt x="0" y="38628"/>
                  </a:lnTo>
                  <a:lnTo>
                    <a:pt x="23717" y="52372"/>
                  </a:lnTo>
                  <a:lnTo>
                    <a:pt x="23717" y="13744"/>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3732;p28"/>
            <p:cNvSpPr/>
            <p:nvPr/>
          </p:nvSpPr>
          <p:spPr>
            <a:xfrm>
              <a:off x="3709475" y="856900"/>
              <a:ext cx="533750" cy="1133325"/>
            </a:xfrm>
            <a:custGeom>
              <a:avLst/>
              <a:gdLst/>
              <a:ahLst/>
              <a:cxnLst/>
              <a:rect l="l" t="t" r="r" b="b"/>
              <a:pathLst>
                <a:path w="21350" h="45333" extrusionOk="0">
                  <a:moveTo>
                    <a:pt x="1" y="0"/>
                  </a:moveTo>
                  <a:lnTo>
                    <a:pt x="1" y="32990"/>
                  </a:lnTo>
                  <a:lnTo>
                    <a:pt x="21350" y="45333"/>
                  </a:lnTo>
                  <a:lnTo>
                    <a:pt x="21350" y="12342"/>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3733;p28"/>
            <p:cNvSpPr/>
            <p:nvPr/>
          </p:nvSpPr>
          <p:spPr>
            <a:xfrm>
              <a:off x="3746175" y="1337225"/>
              <a:ext cx="468700" cy="416175"/>
            </a:xfrm>
            <a:custGeom>
              <a:avLst/>
              <a:gdLst/>
              <a:ahLst/>
              <a:cxnLst/>
              <a:rect l="l" t="t" r="r" b="b"/>
              <a:pathLst>
                <a:path w="18748" h="16647" extrusionOk="0">
                  <a:moveTo>
                    <a:pt x="12176" y="1"/>
                  </a:moveTo>
                  <a:lnTo>
                    <a:pt x="1" y="5805"/>
                  </a:lnTo>
                  <a:lnTo>
                    <a:pt x="18747" y="16646"/>
                  </a:lnTo>
                  <a:lnTo>
                    <a:pt x="1217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3734;p28"/>
            <p:cNvSpPr/>
            <p:nvPr/>
          </p:nvSpPr>
          <p:spPr>
            <a:xfrm>
              <a:off x="4123125" y="1190450"/>
              <a:ext cx="78400" cy="114275"/>
            </a:xfrm>
            <a:custGeom>
              <a:avLst/>
              <a:gdLst/>
              <a:ahLst/>
              <a:cxnLst/>
              <a:rect l="l" t="t" r="r" b="b"/>
              <a:pathLst>
                <a:path w="3136" h="4571" extrusionOk="0">
                  <a:moveTo>
                    <a:pt x="0" y="1202"/>
                  </a:moveTo>
                  <a:cubicBezTo>
                    <a:pt x="0" y="2269"/>
                    <a:pt x="701" y="3537"/>
                    <a:pt x="1568" y="4037"/>
                  </a:cubicBezTo>
                  <a:cubicBezTo>
                    <a:pt x="2435" y="4571"/>
                    <a:pt x="3136" y="4104"/>
                    <a:pt x="3136" y="3036"/>
                  </a:cubicBezTo>
                  <a:cubicBezTo>
                    <a:pt x="3136" y="1969"/>
                    <a:pt x="2435" y="701"/>
                    <a:pt x="1568" y="201"/>
                  </a:cubicBezTo>
                  <a:cubicBezTo>
                    <a:pt x="1334" y="68"/>
                    <a:pt x="1101" y="1"/>
                    <a:pt x="901" y="1"/>
                  </a:cubicBezTo>
                  <a:cubicBezTo>
                    <a:pt x="367" y="1"/>
                    <a:pt x="0" y="435"/>
                    <a:pt x="0" y="1202"/>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3735;p28"/>
            <p:cNvSpPr/>
            <p:nvPr/>
          </p:nvSpPr>
          <p:spPr>
            <a:xfrm>
              <a:off x="3709475" y="1118750"/>
              <a:ext cx="365300" cy="712200"/>
            </a:xfrm>
            <a:custGeom>
              <a:avLst/>
              <a:gdLst/>
              <a:ahLst/>
              <a:cxnLst/>
              <a:rect l="l" t="t" r="r" b="b"/>
              <a:pathLst>
                <a:path w="14612" h="28488" extrusionOk="0">
                  <a:moveTo>
                    <a:pt x="1" y="0"/>
                  </a:moveTo>
                  <a:lnTo>
                    <a:pt x="1" y="20015"/>
                  </a:lnTo>
                  <a:lnTo>
                    <a:pt x="14611" y="28487"/>
                  </a:lnTo>
                  <a:lnTo>
                    <a:pt x="14611" y="21215"/>
                  </a:lnTo>
                  <a:cubicBezTo>
                    <a:pt x="9508" y="11208"/>
                    <a:pt x="4204" y="9574"/>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3736;p28"/>
            <p:cNvSpPr/>
            <p:nvPr/>
          </p:nvSpPr>
          <p:spPr>
            <a:xfrm>
              <a:off x="3709475" y="1513525"/>
              <a:ext cx="533750" cy="476700"/>
            </a:xfrm>
            <a:custGeom>
              <a:avLst/>
              <a:gdLst/>
              <a:ahLst/>
              <a:cxnLst/>
              <a:rect l="l" t="t" r="r" b="b"/>
              <a:pathLst>
                <a:path w="21350" h="19068" extrusionOk="0">
                  <a:moveTo>
                    <a:pt x="3741" y="1"/>
                  </a:moveTo>
                  <a:cubicBezTo>
                    <a:pt x="2372" y="1"/>
                    <a:pt x="1118" y="293"/>
                    <a:pt x="1" y="955"/>
                  </a:cubicBezTo>
                  <a:lnTo>
                    <a:pt x="1" y="6725"/>
                  </a:lnTo>
                  <a:lnTo>
                    <a:pt x="21350" y="19068"/>
                  </a:lnTo>
                  <a:lnTo>
                    <a:pt x="21350" y="1822"/>
                  </a:lnTo>
                  <a:cubicBezTo>
                    <a:pt x="19890" y="2431"/>
                    <a:pt x="18327" y="2716"/>
                    <a:pt x="16673" y="2716"/>
                  </a:cubicBezTo>
                  <a:cubicBezTo>
                    <a:pt x="14434" y="2716"/>
                    <a:pt x="12026" y="2195"/>
                    <a:pt x="9474" y="1255"/>
                  </a:cubicBezTo>
                  <a:cubicBezTo>
                    <a:pt x="7404" y="471"/>
                    <a:pt x="5479" y="1"/>
                    <a:pt x="37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3737;p28"/>
            <p:cNvSpPr/>
            <p:nvPr/>
          </p:nvSpPr>
          <p:spPr>
            <a:xfrm>
              <a:off x="4711875" y="1072875"/>
              <a:ext cx="622125" cy="550425"/>
            </a:xfrm>
            <a:custGeom>
              <a:avLst/>
              <a:gdLst/>
              <a:ahLst/>
              <a:cxnLst/>
              <a:rect l="l" t="t" r="r" b="b"/>
              <a:pathLst>
                <a:path w="24885" h="22017" extrusionOk="0">
                  <a:moveTo>
                    <a:pt x="9407" y="267"/>
                  </a:moveTo>
                  <a:lnTo>
                    <a:pt x="9407" y="267"/>
                  </a:lnTo>
                  <a:lnTo>
                    <a:pt x="7472" y="1402"/>
                  </a:lnTo>
                  <a:lnTo>
                    <a:pt x="7606" y="1802"/>
                  </a:lnTo>
                  <a:cubicBezTo>
                    <a:pt x="7439" y="1935"/>
                    <a:pt x="7272" y="2069"/>
                    <a:pt x="7105" y="2169"/>
                  </a:cubicBezTo>
                  <a:cubicBezTo>
                    <a:pt x="5804" y="2836"/>
                    <a:pt x="4437" y="2169"/>
                    <a:pt x="2369" y="3170"/>
                  </a:cubicBezTo>
                  <a:lnTo>
                    <a:pt x="0" y="4504"/>
                  </a:lnTo>
                  <a:lnTo>
                    <a:pt x="1001" y="5171"/>
                  </a:lnTo>
                  <a:cubicBezTo>
                    <a:pt x="734" y="6605"/>
                    <a:pt x="1234" y="8307"/>
                    <a:pt x="2235" y="8874"/>
                  </a:cubicBezTo>
                  <a:cubicBezTo>
                    <a:pt x="3736" y="9741"/>
                    <a:pt x="15745" y="16679"/>
                    <a:pt x="21649" y="20082"/>
                  </a:cubicBezTo>
                  <a:lnTo>
                    <a:pt x="21616" y="22016"/>
                  </a:lnTo>
                  <a:lnTo>
                    <a:pt x="23717" y="20815"/>
                  </a:lnTo>
                  <a:lnTo>
                    <a:pt x="23717" y="20782"/>
                  </a:lnTo>
                  <a:cubicBezTo>
                    <a:pt x="24885" y="20348"/>
                    <a:pt x="24785" y="17647"/>
                    <a:pt x="23050" y="16479"/>
                  </a:cubicBezTo>
                  <a:cubicBezTo>
                    <a:pt x="20882" y="14978"/>
                    <a:pt x="21416" y="12543"/>
                    <a:pt x="20615" y="10975"/>
                  </a:cubicBezTo>
                  <a:cubicBezTo>
                    <a:pt x="19181" y="8240"/>
                    <a:pt x="17546" y="8273"/>
                    <a:pt x="16145" y="7072"/>
                  </a:cubicBezTo>
                  <a:cubicBezTo>
                    <a:pt x="14310" y="5505"/>
                    <a:pt x="14344" y="1802"/>
                    <a:pt x="12042" y="468"/>
                  </a:cubicBezTo>
                  <a:cubicBezTo>
                    <a:pt x="11442" y="134"/>
                    <a:pt x="10941" y="1"/>
                    <a:pt x="10508" y="1"/>
                  </a:cubicBezTo>
                  <a:cubicBezTo>
                    <a:pt x="10107" y="1"/>
                    <a:pt x="9741" y="101"/>
                    <a:pt x="9407" y="26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3738;p28"/>
            <p:cNvSpPr/>
            <p:nvPr/>
          </p:nvSpPr>
          <p:spPr>
            <a:xfrm>
              <a:off x="4666000" y="1102875"/>
              <a:ext cx="615475" cy="521900"/>
            </a:xfrm>
            <a:custGeom>
              <a:avLst/>
              <a:gdLst/>
              <a:ahLst/>
              <a:cxnLst/>
              <a:rect l="l" t="t" r="r" b="b"/>
              <a:pathLst>
                <a:path w="24619" h="20876" extrusionOk="0">
                  <a:moveTo>
                    <a:pt x="10221" y="1"/>
                  </a:moveTo>
                  <a:cubicBezTo>
                    <a:pt x="8668" y="1"/>
                    <a:pt x="7818" y="1651"/>
                    <a:pt x="6805" y="2170"/>
                  </a:cubicBezTo>
                  <a:cubicBezTo>
                    <a:pt x="5505" y="2837"/>
                    <a:pt x="4170" y="2170"/>
                    <a:pt x="2069" y="3170"/>
                  </a:cubicBezTo>
                  <a:cubicBezTo>
                    <a:pt x="1" y="4171"/>
                    <a:pt x="368" y="7974"/>
                    <a:pt x="1935" y="8874"/>
                  </a:cubicBezTo>
                  <a:cubicBezTo>
                    <a:pt x="3503" y="9775"/>
                    <a:pt x="16779" y="17447"/>
                    <a:pt x="22250" y="20616"/>
                  </a:cubicBezTo>
                  <a:cubicBezTo>
                    <a:pt x="22568" y="20796"/>
                    <a:pt x="22849" y="20876"/>
                    <a:pt x="23092" y="20876"/>
                  </a:cubicBezTo>
                  <a:cubicBezTo>
                    <a:pt x="24604" y="20876"/>
                    <a:pt x="24619" y="17774"/>
                    <a:pt x="22750" y="16480"/>
                  </a:cubicBezTo>
                  <a:cubicBezTo>
                    <a:pt x="20615" y="14979"/>
                    <a:pt x="21116" y="12544"/>
                    <a:pt x="20315" y="10976"/>
                  </a:cubicBezTo>
                  <a:cubicBezTo>
                    <a:pt x="18881" y="8274"/>
                    <a:pt x="17246" y="8274"/>
                    <a:pt x="15845" y="7073"/>
                  </a:cubicBezTo>
                  <a:cubicBezTo>
                    <a:pt x="14011" y="5505"/>
                    <a:pt x="14044" y="1803"/>
                    <a:pt x="11742" y="468"/>
                  </a:cubicBezTo>
                  <a:cubicBezTo>
                    <a:pt x="11165" y="135"/>
                    <a:pt x="10664" y="1"/>
                    <a:pt x="1022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3739;p28"/>
            <p:cNvSpPr/>
            <p:nvPr/>
          </p:nvSpPr>
          <p:spPr>
            <a:xfrm>
              <a:off x="2149200" y="1126250"/>
              <a:ext cx="622150" cy="550425"/>
            </a:xfrm>
            <a:custGeom>
              <a:avLst/>
              <a:gdLst/>
              <a:ahLst/>
              <a:cxnLst/>
              <a:rect l="l" t="t" r="r" b="b"/>
              <a:pathLst>
                <a:path w="24886" h="22017" extrusionOk="0">
                  <a:moveTo>
                    <a:pt x="12843" y="467"/>
                  </a:moveTo>
                  <a:cubicBezTo>
                    <a:pt x="10542" y="1802"/>
                    <a:pt x="10575" y="5504"/>
                    <a:pt x="8740" y="7072"/>
                  </a:cubicBezTo>
                  <a:cubicBezTo>
                    <a:pt x="7339" y="8273"/>
                    <a:pt x="5705" y="8240"/>
                    <a:pt x="4270" y="10975"/>
                  </a:cubicBezTo>
                  <a:cubicBezTo>
                    <a:pt x="3470" y="12543"/>
                    <a:pt x="4004" y="14978"/>
                    <a:pt x="1835" y="16479"/>
                  </a:cubicBezTo>
                  <a:cubicBezTo>
                    <a:pt x="101" y="17646"/>
                    <a:pt x="1" y="20348"/>
                    <a:pt x="1168" y="20782"/>
                  </a:cubicBezTo>
                  <a:lnTo>
                    <a:pt x="1168" y="20815"/>
                  </a:lnTo>
                  <a:lnTo>
                    <a:pt x="3270" y="22016"/>
                  </a:lnTo>
                  <a:lnTo>
                    <a:pt x="3236" y="20081"/>
                  </a:lnTo>
                  <a:cubicBezTo>
                    <a:pt x="9141" y="16679"/>
                    <a:pt x="21183" y="9741"/>
                    <a:pt x="22650" y="8873"/>
                  </a:cubicBezTo>
                  <a:cubicBezTo>
                    <a:pt x="23651" y="8306"/>
                    <a:pt x="24151" y="6605"/>
                    <a:pt x="23884" y="5171"/>
                  </a:cubicBezTo>
                  <a:lnTo>
                    <a:pt x="24885" y="4504"/>
                  </a:lnTo>
                  <a:lnTo>
                    <a:pt x="22517" y="3169"/>
                  </a:lnTo>
                  <a:cubicBezTo>
                    <a:pt x="20415" y="2169"/>
                    <a:pt x="19081" y="2836"/>
                    <a:pt x="17780" y="2169"/>
                  </a:cubicBezTo>
                  <a:cubicBezTo>
                    <a:pt x="17613" y="2069"/>
                    <a:pt x="17447" y="1935"/>
                    <a:pt x="17246" y="1802"/>
                  </a:cubicBezTo>
                  <a:lnTo>
                    <a:pt x="17413" y="1401"/>
                  </a:lnTo>
                  <a:lnTo>
                    <a:pt x="15545" y="334"/>
                  </a:lnTo>
                  <a:lnTo>
                    <a:pt x="15478" y="267"/>
                  </a:lnTo>
                  <a:lnTo>
                    <a:pt x="15478" y="267"/>
                  </a:lnTo>
                  <a:cubicBezTo>
                    <a:pt x="15145" y="101"/>
                    <a:pt x="14778" y="0"/>
                    <a:pt x="14378" y="0"/>
                  </a:cubicBezTo>
                  <a:cubicBezTo>
                    <a:pt x="13944" y="0"/>
                    <a:pt x="13444" y="134"/>
                    <a:pt x="12843" y="467"/>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3740;p28"/>
            <p:cNvSpPr/>
            <p:nvPr/>
          </p:nvSpPr>
          <p:spPr>
            <a:xfrm>
              <a:off x="2201725" y="1156250"/>
              <a:ext cx="615475" cy="521900"/>
            </a:xfrm>
            <a:custGeom>
              <a:avLst/>
              <a:gdLst/>
              <a:ahLst/>
              <a:cxnLst/>
              <a:rect l="l" t="t" r="r" b="b"/>
              <a:pathLst>
                <a:path w="24619" h="20876" extrusionOk="0">
                  <a:moveTo>
                    <a:pt x="14398" y="1"/>
                  </a:moveTo>
                  <a:cubicBezTo>
                    <a:pt x="13955" y="1"/>
                    <a:pt x="13455" y="135"/>
                    <a:pt x="12877" y="468"/>
                  </a:cubicBezTo>
                  <a:cubicBezTo>
                    <a:pt x="10575" y="1803"/>
                    <a:pt x="10609" y="5505"/>
                    <a:pt x="8774" y="7073"/>
                  </a:cubicBezTo>
                  <a:cubicBezTo>
                    <a:pt x="7373" y="8274"/>
                    <a:pt x="5739" y="8274"/>
                    <a:pt x="4304" y="10976"/>
                  </a:cubicBezTo>
                  <a:cubicBezTo>
                    <a:pt x="3504" y="12544"/>
                    <a:pt x="4004" y="14979"/>
                    <a:pt x="1869" y="16480"/>
                  </a:cubicBezTo>
                  <a:cubicBezTo>
                    <a:pt x="1" y="17773"/>
                    <a:pt x="15" y="20876"/>
                    <a:pt x="1528" y="20876"/>
                  </a:cubicBezTo>
                  <a:cubicBezTo>
                    <a:pt x="1770" y="20876"/>
                    <a:pt x="2052" y="20796"/>
                    <a:pt x="2370" y="20616"/>
                  </a:cubicBezTo>
                  <a:cubicBezTo>
                    <a:pt x="7840" y="17447"/>
                    <a:pt x="21116" y="9775"/>
                    <a:pt x="22684" y="8874"/>
                  </a:cubicBezTo>
                  <a:cubicBezTo>
                    <a:pt x="24252" y="7974"/>
                    <a:pt x="24619" y="4171"/>
                    <a:pt x="22551" y="3170"/>
                  </a:cubicBezTo>
                  <a:cubicBezTo>
                    <a:pt x="20449" y="2170"/>
                    <a:pt x="19115" y="2837"/>
                    <a:pt x="17814" y="2170"/>
                  </a:cubicBezTo>
                  <a:cubicBezTo>
                    <a:pt x="16802" y="1650"/>
                    <a:pt x="15951" y="1"/>
                    <a:pt x="143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3741;p28"/>
            <p:cNvSpPr/>
            <p:nvPr/>
          </p:nvSpPr>
          <p:spPr>
            <a:xfrm>
              <a:off x="2856375" y="3848200"/>
              <a:ext cx="164300" cy="354825"/>
            </a:xfrm>
            <a:custGeom>
              <a:avLst/>
              <a:gdLst/>
              <a:ahLst/>
              <a:cxnLst/>
              <a:rect l="l" t="t" r="r" b="b"/>
              <a:pathLst>
                <a:path w="6572" h="14193" extrusionOk="0">
                  <a:moveTo>
                    <a:pt x="4337" y="0"/>
                  </a:moveTo>
                  <a:lnTo>
                    <a:pt x="401" y="1101"/>
                  </a:lnTo>
                  <a:cubicBezTo>
                    <a:pt x="1" y="3503"/>
                    <a:pt x="2002" y="11208"/>
                    <a:pt x="1735" y="12409"/>
                  </a:cubicBezTo>
                  <a:cubicBezTo>
                    <a:pt x="1236" y="13324"/>
                    <a:pt x="1566" y="14192"/>
                    <a:pt x="2400" y="14192"/>
                  </a:cubicBezTo>
                  <a:cubicBezTo>
                    <a:pt x="2570" y="14192"/>
                    <a:pt x="2761" y="14156"/>
                    <a:pt x="2969" y="14077"/>
                  </a:cubicBezTo>
                  <a:cubicBezTo>
                    <a:pt x="4204" y="13610"/>
                    <a:pt x="6572" y="12643"/>
                    <a:pt x="6572" y="12142"/>
                  </a:cubicBezTo>
                  <a:cubicBezTo>
                    <a:pt x="6572" y="11609"/>
                    <a:pt x="3637" y="12009"/>
                    <a:pt x="3503" y="11442"/>
                  </a:cubicBezTo>
                  <a:cubicBezTo>
                    <a:pt x="3236" y="10208"/>
                    <a:pt x="4337" y="1"/>
                    <a:pt x="4337"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3742;p28"/>
            <p:cNvSpPr/>
            <p:nvPr/>
          </p:nvSpPr>
          <p:spPr>
            <a:xfrm>
              <a:off x="2269300" y="3759800"/>
              <a:ext cx="283550" cy="336175"/>
            </a:xfrm>
            <a:custGeom>
              <a:avLst/>
              <a:gdLst/>
              <a:ahLst/>
              <a:cxnLst/>
              <a:rect l="l" t="t" r="r" b="b"/>
              <a:pathLst>
                <a:path w="11342" h="13447" extrusionOk="0">
                  <a:moveTo>
                    <a:pt x="7806" y="1"/>
                  </a:moveTo>
                  <a:cubicBezTo>
                    <a:pt x="5938" y="1568"/>
                    <a:pt x="2435" y="8940"/>
                    <a:pt x="1468" y="9674"/>
                  </a:cubicBezTo>
                  <a:cubicBezTo>
                    <a:pt x="300" y="10108"/>
                    <a:pt x="0" y="11008"/>
                    <a:pt x="1134" y="11642"/>
                  </a:cubicBezTo>
                  <a:cubicBezTo>
                    <a:pt x="2222" y="12259"/>
                    <a:pt x="3827" y="13446"/>
                    <a:pt x="4422" y="13446"/>
                  </a:cubicBezTo>
                  <a:cubicBezTo>
                    <a:pt x="4502" y="13446"/>
                    <a:pt x="4564" y="13424"/>
                    <a:pt x="4603" y="13377"/>
                  </a:cubicBezTo>
                  <a:cubicBezTo>
                    <a:pt x="4937" y="13010"/>
                    <a:pt x="3036" y="10775"/>
                    <a:pt x="3269" y="10275"/>
                  </a:cubicBezTo>
                  <a:cubicBezTo>
                    <a:pt x="3870" y="9140"/>
                    <a:pt x="11342" y="2102"/>
                    <a:pt x="11342" y="2102"/>
                  </a:cubicBezTo>
                  <a:lnTo>
                    <a:pt x="7806" y="1"/>
                  </a:ln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3743;p28"/>
            <p:cNvSpPr/>
            <p:nvPr/>
          </p:nvSpPr>
          <p:spPr>
            <a:xfrm>
              <a:off x="2887275" y="4139250"/>
              <a:ext cx="133400" cy="63775"/>
            </a:xfrm>
            <a:custGeom>
              <a:avLst/>
              <a:gdLst/>
              <a:ahLst/>
              <a:cxnLst/>
              <a:rect l="l" t="t" r="r" b="b"/>
              <a:pathLst>
                <a:path w="5336" h="2551" extrusionOk="0">
                  <a:moveTo>
                    <a:pt x="2534" y="0"/>
                  </a:moveTo>
                  <a:cubicBezTo>
                    <a:pt x="2473" y="491"/>
                    <a:pt x="2214" y="1150"/>
                    <a:pt x="1810" y="1150"/>
                  </a:cubicBezTo>
                  <a:cubicBezTo>
                    <a:pt x="1775" y="1150"/>
                    <a:pt x="1738" y="1145"/>
                    <a:pt x="1700" y="1134"/>
                  </a:cubicBezTo>
                  <a:cubicBezTo>
                    <a:pt x="1133" y="967"/>
                    <a:pt x="499" y="767"/>
                    <a:pt x="499" y="767"/>
                  </a:cubicBezTo>
                  <a:lnTo>
                    <a:pt x="499" y="767"/>
                  </a:lnTo>
                  <a:cubicBezTo>
                    <a:pt x="0" y="1682"/>
                    <a:pt x="330" y="2550"/>
                    <a:pt x="1164" y="2550"/>
                  </a:cubicBezTo>
                  <a:cubicBezTo>
                    <a:pt x="1334" y="2550"/>
                    <a:pt x="1525" y="2514"/>
                    <a:pt x="1733" y="2435"/>
                  </a:cubicBezTo>
                  <a:cubicBezTo>
                    <a:pt x="2968" y="1968"/>
                    <a:pt x="5336" y="1001"/>
                    <a:pt x="5336" y="500"/>
                  </a:cubicBezTo>
                  <a:cubicBezTo>
                    <a:pt x="5336" y="67"/>
                    <a:pt x="3234" y="267"/>
                    <a:pt x="2534"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3744;p28"/>
            <p:cNvSpPr/>
            <p:nvPr/>
          </p:nvSpPr>
          <p:spPr>
            <a:xfrm>
              <a:off x="2269300" y="4001650"/>
              <a:ext cx="120925" cy="94325"/>
            </a:xfrm>
            <a:custGeom>
              <a:avLst/>
              <a:gdLst/>
              <a:ahLst/>
              <a:cxnLst/>
              <a:rect l="l" t="t" r="r" b="b"/>
              <a:pathLst>
                <a:path w="4837" h="3773" extrusionOk="0">
                  <a:moveTo>
                    <a:pt x="1468" y="0"/>
                  </a:moveTo>
                  <a:cubicBezTo>
                    <a:pt x="300" y="434"/>
                    <a:pt x="0" y="1334"/>
                    <a:pt x="1134" y="1968"/>
                  </a:cubicBezTo>
                  <a:cubicBezTo>
                    <a:pt x="2222" y="2585"/>
                    <a:pt x="3827" y="3772"/>
                    <a:pt x="4422" y="3772"/>
                  </a:cubicBezTo>
                  <a:cubicBezTo>
                    <a:pt x="4502" y="3772"/>
                    <a:pt x="4564" y="3750"/>
                    <a:pt x="4603" y="3703"/>
                  </a:cubicBezTo>
                  <a:cubicBezTo>
                    <a:pt x="4837" y="3436"/>
                    <a:pt x="3836" y="2102"/>
                    <a:pt x="3436" y="1234"/>
                  </a:cubicBezTo>
                  <a:cubicBezTo>
                    <a:pt x="3380" y="1255"/>
                    <a:pt x="3319" y="1266"/>
                    <a:pt x="3255" y="1266"/>
                  </a:cubicBezTo>
                  <a:cubicBezTo>
                    <a:pt x="3010" y="1266"/>
                    <a:pt x="2720" y="1111"/>
                    <a:pt x="2535" y="767"/>
                  </a:cubicBezTo>
                  <a:cubicBezTo>
                    <a:pt x="2268" y="234"/>
                    <a:pt x="1468" y="0"/>
                    <a:pt x="1468" y="0"/>
                  </a:cubicBezTo>
                  <a:close/>
                </a:path>
              </a:pathLst>
            </a:custGeom>
            <a:solidFill>
              <a:srgbClr val="020F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3745;p28"/>
            <p:cNvSpPr/>
            <p:nvPr/>
          </p:nvSpPr>
          <p:spPr>
            <a:xfrm>
              <a:off x="2449425" y="3202725"/>
              <a:ext cx="527900" cy="710575"/>
            </a:xfrm>
            <a:custGeom>
              <a:avLst/>
              <a:gdLst/>
              <a:ahLst/>
              <a:cxnLst/>
              <a:rect l="l" t="t" r="r" b="b"/>
              <a:pathLst>
                <a:path w="21116" h="28423" extrusionOk="0">
                  <a:moveTo>
                    <a:pt x="11042" y="1"/>
                  </a:moveTo>
                  <a:cubicBezTo>
                    <a:pt x="8073" y="2803"/>
                    <a:pt x="7039" y="12143"/>
                    <a:pt x="7039" y="12143"/>
                  </a:cubicBezTo>
                  <a:cubicBezTo>
                    <a:pt x="4137" y="15112"/>
                    <a:pt x="0" y="22484"/>
                    <a:pt x="0" y="22484"/>
                  </a:cubicBezTo>
                  <a:cubicBezTo>
                    <a:pt x="2702" y="23218"/>
                    <a:pt x="4337" y="26553"/>
                    <a:pt x="10408" y="27954"/>
                  </a:cubicBezTo>
                  <a:cubicBezTo>
                    <a:pt x="11774" y="28280"/>
                    <a:pt x="13152" y="28422"/>
                    <a:pt x="14440" y="28422"/>
                  </a:cubicBezTo>
                  <a:cubicBezTo>
                    <a:pt x="18028" y="28422"/>
                    <a:pt x="20924" y="27320"/>
                    <a:pt x="20949" y="26020"/>
                  </a:cubicBezTo>
                  <a:cubicBezTo>
                    <a:pt x="21115" y="18281"/>
                    <a:pt x="18947" y="8707"/>
                    <a:pt x="18947" y="8707"/>
                  </a:cubicBezTo>
                  <a:lnTo>
                    <a:pt x="18547" y="1735"/>
                  </a:lnTo>
                  <a:lnTo>
                    <a:pt x="11042" y="1"/>
                  </a:ln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3746;p28"/>
            <p:cNvSpPr/>
            <p:nvPr/>
          </p:nvSpPr>
          <p:spPr>
            <a:xfrm>
              <a:off x="2645400" y="3202725"/>
              <a:ext cx="271050" cy="190175"/>
            </a:xfrm>
            <a:custGeom>
              <a:avLst/>
              <a:gdLst/>
              <a:ahLst/>
              <a:cxnLst/>
              <a:rect l="l" t="t" r="r" b="b"/>
              <a:pathLst>
                <a:path w="10842" h="7607" extrusionOk="0">
                  <a:moveTo>
                    <a:pt x="3203" y="1"/>
                  </a:moveTo>
                  <a:cubicBezTo>
                    <a:pt x="1635" y="1469"/>
                    <a:pt x="601" y="4804"/>
                    <a:pt x="0" y="7606"/>
                  </a:cubicBezTo>
                  <a:cubicBezTo>
                    <a:pt x="1234" y="6339"/>
                    <a:pt x="4137" y="5371"/>
                    <a:pt x="5671" y="5271"/>
                  </a:cubicBezTo>
                  <a:cubicBezTo>
                    <a:pt x="7139" y="5171"/>
                    <a:pt x="9240" y="4871"/>
                    <a:pt x="10841" y="4104"/>
                  </a:cubicBezTo>
                  <a:lnTo>
                    <a:pt x="10708" y="1735"/>
                  </a:lnTo>
                  <a:lnTo>
                    <a:pt x="32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3747;p28"/>
            <p:cNvSpPr/>
            <p:nvPr/>
          </p:nvSpPr>
          <p:spPr>
            <a:xfrm>
              <a:off x="2485975" y="2940800"/>
              <a:ext cx="239500" cy="254500"/>
            </a:xfrm>
            <a:custGeom>
              <a:avLst/>
              <a:gdLst/>
              <a:ahLst/>
              <a:cxnLst/>
              <a:rect l="l" t="t" r="r" b="b"/>
              <a:pathLst>
                <a:path w="9580" h="10180" extrusionOk="0">
                  <a:moveTo>
                    <a:pt x="932" y="0"/>
                  </a:moveTo>
                  <a:cubicBezTo>
                    <a:pt x="734" y="0"/>
                    <a:pt x="1" y="1105"/>
                    <a:pt x="1240" y="2072"/>
                  </a:cubicBezTo>
                  <a:cubicBezTo>
                    <a:pt x="1240" y="2072"/>
                    <a:pt x="1507" y="5141"/>
                    <a:pt x="1874" y="7376"/>
                  </a:cubicBezTo>
                  <a:cubicBezTo>
                    <a:pt x="2240" y="9378"/>
                    <a:pt x="3494" y="10180"/>
                    <a:pt x="4733" y="10180"/>
                  </a:cubicBezTo>
                  <a:cubicBezTo>
                    <a:pt x="5642" y="10180"/>
                    <a:pt x="6542" y="9749"/>
                    <a:pt x="7078" y="9044"/>
                  </a:cubicBezTo>
                  <a:cubicBezTo>
                    <a:pt x="8312" y="7376"/>
                    <a:pt x="9580" y="5174"/>
                    <a:pt x="9580" y="5174"/>
                  </a:cubicBezTo>
                  <a:lnTo>
                    <a:pt x="6044" y="2973"/>
                  </a:lnTo>
                  <a:lnTo>
                    <a:pt x="4409" y="5608"/>
                  </a:lnTo>
                  <a:lnTo>
                    <a:pt x="1874" y="1705"/>
                  </a:lnTo>
                  <a:cubicBezTo>
                    <a:pt x="1874" y="1705"/>
                    <a:pt x="1907" y="1171"/>
                    <a:pt x="1774" y="704"/>
                  </a:cubicBezTo>
                  <a:cubicBezTo>
                    <a:pt x="1660" y="386"/>
                    <a:pt x="1516" y="269"/>
                    <a:pt x="1425" y="269"/>
                  </a:cubicBezTo>
                  <a:cubicBezTo>
                    <a:pt x="1382" y="269"/>
                    <a:pt x="1351" y="295"/>
                    <a:pt x="1340" y="337"/>
                  </a:cubicBezTo>
                  <a:cubicBezTo>
                    <a:pt x="1307" y="471"/>
                    <a:pt x="1440" y="537"/>
                    <a:pt x="1440" y="838"/>
                  </a:cubicBezTo>
                  <a:cubicBezTo>
                    <a:pt x="1440" y="838"/>
                    <a:pt x="1140" y="537"/>
                    <a:pt x="973" y="37"/>
                  </a:cubicBezTo>
                  <a:cubicBezTo>
                    <a:pt x="967" y="12"/>
                    <a:pt x="952" y="0"/>
                    <a:pt x="932"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3748;p28"/>
            <p:cNvSpPr/>
            <p:nvPr/>
          </p:nvSpPr>
          <p:spPr>
            <a:xfrm>
              <a:off x="2585350" y="3015100"/>
              <a:ext cx="51725" cy="80925"/>
            </a:xfrm>
            <a:custGeom>
              <a:avLst/>
              <a:gdLst/>
              <a:ahLst/>
              <a:cxnLst/>
              <a:rect l="l" t="t" r="r" b="b"/>
              <a:pathLst>
                <a:path w="2069" h="3237" fill="none" extrusionOk="0">
                  <a:moveTo>
                    <a:pt x="2069" y="1"/>
                  </a:moveTo>
                  <a:lnTo>
                    <a:pt x="1" y="3236"/>
                  </a:lnTo>
                </a:path>
              </a:pathLst>
            </a:custGeom>
            <a:noFill/>
            <a:ln w="5000" cap="flat" cmpd="sng">
              <a:solidFill>
                <a:schemeClr val="accent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3749;p28"/>
            <p:cNvSpPr/>
            <p:nvPr/>
          </p:nvSpPr>
          <p:spPr>
            <a:xfrm>
              <a:off x="2989800" y="2928975"/>
              <a:ext cx="363625" cy="266375"/>
            </a:xfrm>
            <a:custGeom>
              <a:avLst/>
              <a:gdLst/>
              <a:ahLst/>
              <a:cxnLst/>
              <a:rect l="l" t="t" r="r" b="b"/>
              <a:pathLst>
                <a:path w="14545" h="10655" extrusionOk="0">
                  <a:moveTo>
                    <a:pt x="14340" y="0"/>
                  </a:moveTo>
                  <a:cubicBezTo>
                    <a:pt x="14156" y="0"/>
                    <a:pt x="14002" y="648"/>
                    <a:pt x="13877" y="710"/>
                  </a:cubicBezTo>
                  <a:cubicBezTo>
                    <a:pt x="13724" y="802"/>
                    <a:pt x="12897" y="1119"/>
                    <a:pt x="12685" y="1119"/>
                  </a:cubicBezTo>
                  <a:cubicBezTo>
                    <a:pt x="12665" y="1119"/>
                    <a:pt x="12651" y="1116"/>
                    <a:pt x="12643" y="1111"/>
                  </a:cubicBezTo>
                  <a:cubicBezTo>
                    <a:pt x="12543" y="1077"/>
                    <a:pt x="12877" y="243"/>
                    <a:pt x="12743" y="177"/>
                  </a:cubicBezTo>
                  <a:cubicBezTo>
                    <a:pt x="12739" y="174"/>
                    <a:pt x="12734" y="173"/>
                    <a:pt x="12730" y="173"/>
                  </a:cubicBezTo>
                  <a:cubicBezTo>
                    <a:pt x="12588" y="173"/>
                    <a:pt x="12269" y="1116"/>
                    <a:pt x="12043" y="1277"/>
                  </a:cubicBezTo>
                  <a:cubicBezTo>
                    <a:pt x="11776" y="1444"/>
                    <a:pt x="11676" y="2011"/>
                    <a:pt x="11676" y="2011"/>
                  </a:cubicBezTo>
                  <a:lnTo>
                    <a:pt x="5505" y="6948"/>
                  </a:lnTo>
                  <a:lnTo>
                    <a:pt x="2703" y="4980"/>
                  </a:lnTo>
                  <a:lnTo>
                    <a:pt x="1" y="8349"/>
                  </a:lnTo>
                  <a:cubicBezTo>
                    <a:pt x="1" y="8349"/>
                    <a:pt x="1769" y="9416"/>
                    <a:pt x="3870" y="10317"/>
                  </a:cubicBezTo>
                  <a:cubicBezTo>
                    <a:pt x="4417" y="10551"/>
                    <a:pt x="4916" y="10655"/>
                    <a:pt x="5373" y="10655"/>
                  </a:cubicBezTo>
                  <a:cubicBezTo>
                    <a:pt x="6671" y="10655"/>
                    <a:pt x="7624" y="9819"/>
                    <a:pt x="8340" y="8783"/>
                  </a:cubicBezTo>
                  <a:cubicBezTo>
                    <a:pt x="9307" y="7348"/>
                    <a:pt x="12376" y="2545"/>
                    <a:pt x="12376" y="2545"/>
                  </a:cubicBezTo>
                  <a:cubicBezTo>
                    <a:pt x="12376" y="2545"/>
                    <a:pt x="13143" y="2311"/>
                    <a:pt x="13577" y="1878"/>
                  </a:cubicBezTo>
                  <a:cubicBezTo>
                    <a:pt x="14044" y="1444"/>
                    <a:pt x="14544" y="76"/>
                    <a:pt x="14378" y="10"/>
                  </a:cubicBezTo>
                  <a:cubicBezTo>
                    <a:pt x="14365" y="3"/>
                    <a:pt x="14352" y="0"/>
                    <a:pt x="14340" y="0"/>
                  </a:cubicBez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3750;p28"/>
            <p:cNvSpPr/>
            <p:nvPr/>
          </p:nvSpPr>
          <p:spPr>
            <a:xfrm>
              <a:off x="3057350" y="3053450"/>
              <a:ext cx="89250" cy="61750"/>
            </a:xfrm>
            <a:custGeom>
              <a:avLst/>
              <a:gdLst/>
              <a:ahLst/>
              <a:cxnLst/>
              <a:rect l="l" t="t" r="r" b="b"/>
              <a:pathLst>
                <a:path w="3570" h="2470" fill="none" extrusionOk="0">
                  <a:moveTo>
                    <a:pt x="1" y="1"/>
                  </a:moveTo>
                  <a:lnTo>
                    <a:pt x="3570" y="2469"/>
                  </a:lnTo>
                </a:path>
              </a:pathLst>
            </a:custGeom>
            <a:noFill/>
            <a:ln w="5000" cap="flat" cmpd="sng">
              <a:solidFill>
                <a:schemeClr val="accent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3751;p28"/>
            <p:cNvSpPr/>
            <p:nvPr/>
          </p:nvSpPr>
          <p:spPr>
            <a:xfrm>
              <a:off x="2625375" y="2881575"/>
              <a:ext cx="464550" cy="410700"/>
            </a:xfrm>
            <a:custGeom>
              <a:avLst/>
              <a:gdLst/>
              <a:ahLst/>
              <a:cxnLst/>
              <a:rect l="l" t="t" r="r" b="b"/>
              <a:pathLst>
                <a:path w="18582" h="16428" extrusionOk="0">
                  <a:moveTo>
                    <a:pt x="6597" y="0"/>
                  </a:moveTo>
                  <a:cubicBezTo>
                    <a:pt x="5016" y="0"/>
                    <a:pt x="3202" y="450"/>
                    <a:pt x="2336" y="1739"/>
                  </a:cubicBezTo>
                  <a:cubicBezTo>
                    <a:pt x="1368" y="3140"/>
                    <a:pt x="1" y="5308"/>
                    <a:pt x="1" y="5308"/>
                  </a:cubicBezTo>
                  <a:cubicBezTo>
                    <a:pt x="601" y="7276"/>
                    <a:pt x="3236" y="8077"/>
                    <a:pt x="3236" y="8077"/>
                  </a:cubicBezTo>
                  <a:cubicBezTo>
                    <a:pt x="3236" y="8077"/>
                    <a:pt x="3770" y="11346"/>
                    <a:pt x="3336" y="12347"/>
                  </a:cubicBezTo>
                  <a:cubicBezTo>
                    <a:pt x="2903" y="13314"/>
                    <a:pt x="4004" y="14515"/>
                    <a:pt x="6639" y="15849"/>
                  </a:cubicBezTo>
                  <a:cubicBezTo>
                    <a:pt x="7477" y="16268"/>
                    <a:pt x="8306" y="16428"/>
                    <a:pt x="9052" y="16428"/>
                  </a:cubicBezTo>
                  <a:cubicBezTo>
                    <a:pt x="10621" y="16428"/>
                    <a:pt x="11828" y="15723"/>
                    <a:pt x="12009" y="15249"/>
                  </a:cubicBezTo>
                  <a:cubicBezTo>
                    <a:pt x="12243" y="14515"/>
                    <a:pt x="13043" y="10645"/>
                    <a:pt x="13043" y="10645"/>
                  </a:cubicBezTo>
                  <a:lnTo>
                    <a:pt x="14811" y="11479"/>
                  </a:lnTo>
                  <a:cubicBezTo>
                    <a:pt x="14911" y="11517"/>
                    <a:pt x="15013" y="11534"/>
                    <a:pt x="15116" y="11534"/>
                  </a:cubicBezTo>
                  <a:cubicBezTo>
                    <a:pt x="16677" y="11534"/>
                    <a:pt x="18581" y="7518"/>
                    <a:pt x="17580" y="6642"/>
                  </a:cubicBezTo>
                  <a:cubicBezTo>
                    <a:pt x="13644" y="3140"/>
                    <a:pt x="11742" y="1939"/>
                    <a:pt x="9074" y="471"/>
                  </a:cubicBezTo>
                  <a:cubicBezTo>
                    <a:pt x="8572" y="194"/>
                    <a:pt x="7635" y="0"/>
                    <a:pt x="65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3752;p28"/>
            <p:cNvSpPr/>
            <p:nvPr/>
          </p:nvSpPr>
          <p:spPr>
            <a:xfrm>
              <a:off x="2674575" y="2979250"/>
              <a:ext cx="35050" cy="104250"/>
            </a:xfrm>
            <a:custGeom>
              <a:avLst/>
              <a:gdLst/>
              <a:ahLst/>
              <a:cxnLst/>
              <a:rect l="l" t="t" r="r" b="b"/>
              <a:pathLst>
                <a:path w="1402" h="4170" extrusionOk="0">
                  <a:moveTo>
                    <a:pt x="1402" y="0"/>
                  </a:moveTo>
                  <a:lnTo>
                    <a:pt x="1" y="3603"/>
                  </a:lnTo>
                  <a:cubicBezTo>
                    <a:pt x="701" y="3970"/>
                    <a:pt x="1268" y="4170"/>
                    <a:pt x="1268" y="4170"/>
                  </a:cubicBezTo>
                  <a:cubicBezTo>
                    <a:pt x="1168" y="2836"/>
                    <a:pt x="1402" y="1"/>
                    <a:pt x="14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3753;p28"/>
            <p:cNvSpPr/>
            <p:nvPr/>
          </p:nvSpPr>
          <p:spPr>
            <a:xfrm>
              <a:off x="2913075" y="3127675"/>
              <a:ext cx="38400" cy="99275"/>
            </a:xfrm>
            <a:custGeom>
              <a:avLst/>
              <a:gdLst/>
              <a:ahLst/>
              <a:cxnLst/>
              <a:rect l="l" t="t" r="r" b="b"/>
              <a:pathLst>
                <a:path w="1536" h="3971" extrusionOk="0">
                  <a:moveTo>
                    <a:pt x="1" y="1"/>
                  </a:moveTo>
                  <a:lnTo>
                    <a:pt x="868" y="3970"/>
                  </a:lnTo>
                  <a:cubicBezTo>
                    <a:pt x="1168" y="2603"/>
                    <a:pt x="1535" y="801"/>
                    <a:pt x="1535" y="801"/>
                  </a:cubicBezTo>
                  <a:lnTo>
                    <a:pt x="1"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3754;p28"/>
            <p:cNvSpPr/>
            <p:nvPr/>
          </p:nvSpPr>
          <p:spPr>
            <a:xfrm>
              <a:off x="2873900" y="2799950"/>
              <a:ext cx="77575" cy="76500"/>
            </a:xfrm>
            <a:custGeom>
              <a:avLst/>
              <a:gdLst/>
              <a:ahLst/>
              <a:cxnLst/>
              <a:rect l="l" t="t" r="r" b="b"/>
              <a:pathLst>
                <a:path w="3103" h="3060" extrusionOk="0">
                  <a:moveTo>
                    <a:pt x="2969" y="0"/>
                  </a:moveTo>
                  <a:lnTo>
                    <a:pt x="0" y="668"/>
                  </a:lnTo>
                  <a:cubicBezTo>
                    <a:pt x="0" y="668"/>
                    <a:pt x="667" y="2602"/>
                    <a:pt x="1635" y="3003"/>
                  </a:cubicBezTo>
                  <a:cubicBezTo>
                    <a:pt x="1730" y="3042"/>
                    <a:pt x="1818" y="3060"/>
                    <a:pt x="1900" y="3060"/>
                  </a:cubicBezTo>
                  <a:cubicBezTo>
                    <a:pt x="2652" y="3060"/>
                    <a:pt x="2869" y="1568"/>
                    <a:pt x="2869" y="1568"/>
                  </a:cubicBezTo>
                  <a:lnTo>
                    <a:pt x="3102" y="1568"/>
                  </a:lnTo>
                  <a:lnTo>
                    <a:pt x="2969" y="0"/>
                  </a:lnTo>
                  <a:close/>
                </a:path>
              </a:pathLst>
            </a:custGeom>
            <a:solidFill>
              <a:srgbClr val="EA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3755;p28"/>
            <p:cNvSpPr/>
            <p:nvPr/>
          </p:nvSpPr>
          <p:spPr>
            <a:xfrm>
              <a:off x="2741300" y="2732725"/>
              <a:ext cx="221000" cy="268375"/>
            </a:xfrm>
            <a:custGeom>
              <a:avLst/>
              <a:gdLst/>
              <a:ahLst/>
              <a:cxnLst/>
              <a:rect l="l" t="t" r="r" b="b"/>
              <a:pathLst>
                <a:path w="8840" h="10735" extrusionOk="0">
                  <a:moveTo>
                    <a:pt x="5674" y="0"/>
                  </a:moveTo>
                  <a:cubicBezTo>
                    <a:pt x="5457" y="0"/>
                    <a:pt x="5231" y="37"/>
                    <a:pt x="5004" y="121"/>
                  </a:cubicBezTo>
                  <a:cubicBezTo>
                    <a:pt x="3803" y="521"/>
                    <a:pt x="3403" y="1922"/>
                    <a:pt x="3069" y="3290"/>
                  </a:cubicBezTo>
                  <a:cubicBezTo>
                    <a:pt x="2702" y="4657"/>
                    <a:pt x="2135" y="5425"/>
                    <a:pt x="1068" y="6392"/>
                  </a:cubicBezTo>
                  <a:cubicBezTo>
                    <a:pt x="0" y="7359"/>
                    <a:pt x="100" y="9261"/>
                    <a:pt x="2369" y="10328"/>
                  </a:cubicBezTo>
                  <a:cubicBezTo>
                    <a:pt x="2983" y="10613"/>
                    <a:pt x="3541" y="10734"/>
                    <a:pt x="4040" y="10734"/>
                  </a:cubicBezTo>
                  <a:cubicBezTo>
                    <a:pt x="5410" y="10734"/>
                    <a:pt x="6341" y="9823"/>
                    <a:pt x="6805" y="8894"/>
                  </a:cubicBezTo>
                  <a:cubicBezTo>
                    <a:pt x="7406" y="7626"/>
                    <a:pt x="7039" y="5725"/>
                    <a:pt x="6939" y="5024"/>
                  </a:cubicBezTo>
                  <a:cubicBezTo>
                    <a:pt x="6839" y="4324"/>
                    <a:pt x="7005" y="3423"/>
                    <a:pt x="7339" y="3357"/>
                  </a:cubicBezTo>
                  <a:cubicBezTo>
                    <a:pt x="7355" y="3353"/>
                    <a:pt x="7370" y="3352"/>
                    <a:pt x="7384" y="3352"/>
                  </a:cubicBezTo>
                  <a:cubicBezTo>
                    <a:pt x="7672" y="3352"/>
                    <a:pt x="7672" y="3957"/>
                    <a:pt x="7672" y="3957"/>
                  </a:cubicBezTo>
                  <a:cubicBezTo>
                    <a:pt x="7672" y="3957"/>
                    <a:pt x="8139" y="3590"/>
                    <a:pt x="8306" y="3090"/>
                  </a:cubicBezTo>
                  <a:cubicBezTo>
                    <a:pt x="8840" y="1422"/>
                    <a:pt x="7472" y="1055"/>
                    <a:pt x="7472" y="1055"/>
                  </a:cubicBezTo>
                  <a:cubicBezTo>
                    <a:pt x="7338" y="625"/>
                    <a:pt x="6576" y="0"/>
                    <a:pt x="567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3756;p28"/>
            <p:cNvSpPr/>
            <p:nvPr/>
          </p:nvSpPr>
          <p:spPr>
            <a:xfrm>
              <a:off x="3202450" y="3623875"/>
              <a:ext cx="723875" cy="957375"/>
            </a:xfrm>
            <a:custGeom>
              <a:avLst/>
              <a:gdLst/>
              <a:ahLst/>
              <a:cxnLst/>
              <a:rect l="l" t="t" r="r" b="b"/>
              <a:pathLst>
                <a:path w="28955" h="38295" extrusionOk="0">
                  <a:moveTo>
                    <a:pt x="168" y="10041"/>
                  </a:moveTo>
                  <a:cubicBezTo>
                    <a:pt x="1" y="15378"/>
                    <a:pt x="1535" y="24484"/>
                    <a:pt x="13844" y="32090"/>
                  </a:cubicBezTo>
                  <a:cubicBezTo>
                    <a:pt x="23885" y="38294"/>
                    <a:pt x="28821" y="36727"/>
                    <a:pt x="28888" y="31990"/>
                  </a:cubicBezTo>
                  <a:cubicBezTo>
                    <a:pt x="28955" y="27220"/>
                    <a:pt x="25586" y="24384"/>
                    <a:pt x="21349" y="18981"/>
                  </a:cubicBezTo>
                  <a:cubicBezTo>
                    <a:pt x="17113" y="13543"/>
                    <a:pt x="15245" y="3870"/>
                    <a:pt x="9908" y="768"/>
                  </a:cubicBezTo>
                  <a:cubicBezTo>
                    <a:pt x="9041" y="267"/>
                    <a:pt x="8073" y="0"/>
                    <a:pt x="7139" y="0"/>
                  </a:cubicBezTo>
                  <a:cubicBezTo>
                    <a:pt x="3804" y="0"/>
                    <a:pt x="401" y="3169"/>
                    <a:pt x="168" y="10041"/>
                  </a:cubicBezTo>
                  <a:close/>
                </a:path>
              </a:pathLst>
            </a:custGeom>
            <a:solidFill>
              <a:srgbClr val="F882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3757;p28"/>
            <p:cNvSpPr/>
            <p:nvPr/>
          </p:nvSpPr>
          <p:spPr>
            <a:xfrm>
              <a:off x="3179100" y="3635550"/>
              <a:ext cx="724725" cy="957375"/>
            </a:xfrm>
            <a:custGeom>
              <a:avLst/>
              <a:gdLst/>
              <a:ahLst/>
              <a:cxnLst/>
              <a:rect l="l" t="t" r="r" b="b"/>
              <a:pathLst>
                <a:path w="28989" h="38295" extrusionOk="0">
                  <a:moveTo>
                    <a:pt x="201" y="10041"/>
                  </a:moveTo>
                  <a:cubicBezTo>
                    <a:pt x="1" y="15378"/>
                    <a:pt x="1535" y="24518"/>
                    <a:pt x="13844" y="32090"/>
                  </a:cubicBezTo>
                  <a:cubicBezTo>
                    <a:pt x="23885" y="38294"/>
                    <a:pt x="28821" y="36760"/>
                    <a:pt x="28888" y="31990"/>
                  </a:cubicBezTo>
                  <a:cubicBezTo>
                    <a:pt x="28988" y="27220"/>
                    <a:pt x="25586" y="24418"/>
                    <a:pt x="21349" y="18981"/>
                  </a:cubicBezTo>
                  <a:cubicBezTo>
                    <a:pt x="17146" y="13543"/>
                    <a:pt x="15245" y="3870"/>
                    <a:pt x="9908" y="768"/>
                  </a:cubicBezTo>
                  <a:cubicBezTo>
                    <a:pt x="9041" y="267"/>
                    <a:pt x="8107" y="0"/>
                    <a:pt x="7139" y="0"/>
                  </a:cubicBezTo>
                  <a:cubicBezTo>
                    <a:pt x="3804" y="0"/>
                    <a:pt x="434" y="3169"/>
                    <a:pt x="201" y="10041"/>
                  </a:cubicBezTo>
                  <a:close/>
                </a:path>
              </a:pathLst>
            </a:custGeom>
            <a:solidFill>
              <a:srgbClr val="F8A5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3758;p28"/>
            <p:cNvSpPr/>
            <p:nvPr/>
          </p:nvSpPr>
          <p:spPr>
            <a:xfrm>
              <a:off x="3256675" y="3996325"/>
              <a:ext cx="113425" cy="149925"/>
            </a:xfrm>
            <a:custGeom>
              <a:avLst/>
              <a:gdLst/>
              <a:ahLst/>
              <a:cxnLst/>
              <a:rect l="l" t="t" r="r" b="b"/>
              <a:pathLst>
                <a:path w="4537" h="5997" extrusionOk="0">
                  <a:moveTo>
                    <a:pt x="1255" y="1"/>
                  </a:moveTo>
                  <a:cubicBezTo>
                    <a:pt x="507" y="1"/>
                    <a:pt x="0" y="613"/>
                    <a:pt x="0" y="1681"/>
                  </a:cubicBezTo>
                  <a:cubicBezTo>
                    <a:pt x="0" y="3182"/>
                    <a:pt x="1001" y="4983"/>
                    <a:pt x="2268" y="5684"/>
                  </a:cubicBezTo>
                  <a:cubicBezTo>
                    <a:pt x="2624" y="5895"/>
                    <a:pt x="2964" y="5996"/>
                    <a:pt x="3267" y="5996"/>
                  </a:cubicBezTo>
                  <a:cubicBezTo>
                    <a:pt x="4013" y="5996"/>
                    <a:pt x="4537" y="5384"/>
                    <a:pt x="4537" y="4316"/>
                  </a:cubicBezTo>
                  <a:cubicBezTo>
                    <a:pt x="4537" y="2815"/>
                    <a:pt x="3503" y="1014"/>
                    <a:pt x="2268" y="313"/>
                  </a:cubicBezTo>
                  <a:cubicBezTo>
                    <a:pt x="1903" y="101"/>
                    <a:pt x="1559" y="1"/>
                    <a:pt x="1255" y="1"/>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3759;p28"/>
            <p:cNvSpPr/>
            <p:nvPr/>
          </p:nvSpPr>
          <p:spPr>
            <a:xfrm>
              <a:off x="3392600" y="4190450"/>
              <a:ext cx="95075" cy="126100"/>
            </a:xfrm>
            <a:custGeom>
              <a:avLst/>
              <a:gdLst/>
              <a:ahLst/>
              <a:cxnLst/>
              <a:rect l="l" t="t" r="r" b="b"/>
              <a:pathLst>
                <a:path w="3803" h="5044" extrusionOk="0">
                  <a:moveTo>
                    <a:pt x="1074" y="1"/>
                  </a:moveTo>
                  <a:cubicBezTo>
                    <a:pt x="444" y="1"/>
                    <a:pt x="0" y="515"/>
                    <a:pt x="0" y="1421"/>
                  </a:cubicBezTo>
                  <a:cubicBezTo>
                    <a:pt x="0" y="2655"/>
                    <a:pt x="868" y="4190"/>
                    <a:pt x="1902" y="4790"/>
                  </a:cubicBezTo>
                  <a:cubicBezTo>
                    <a:pt x="2206" y="4961"/>
                    <a:pt x="2491" y="5043"/>
                    <a:pt x="2744" y="5043"/>
                  </a:cubicBezTo>
                  <a:cubicBezTo>
                    <a:pt x="3377" y="5043"/>
                    <a:pt x="3803" y="4529"/>
                    <a:pt x="3803" y="3623"/>
                  </a:cubicBezTo>
                  <a:cubicBezTo>
                    <a:pt x="3803" y="2389"/>
                    <a:pt x="2969" y="854"/>
                    <a:pt x="1902" y="254"/>
                  </a:cubicBezTo>
                  <a:cubicBezTo>
                    <a:pt x="1607" y="83"/>
                    <a:pt x="1326" y="1"/>
                    <a:pt x="1074" y="1"/>
                  </a:cubicBezTo>
                  <a:close/>
                </a:path>
              </a:pathLst>
            </a:custGeom>
            <a:solidFill>
              <a:srgbClr val="2E45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3760;p28"/>
            <p:cNvSpPr/>
            <p:nvPr/>
          </p:nvSpPr>
          <p:spPr>
            <a:xfrm>
              <a:off x="3551050" y="4307175"/>
              <a:ext cx="85075" cy="112800"/>
            </a:xfrm>
            <a:custGeom>
              <a:avLst/>
              <a:gdLst/>
              <a:ahLst/>
              <a:cxnLst/>
              <a:rect l="l" t="t" r="r" b="b"/>
              <a:pathLst>
                <a:path w="3403" h="4512" extrusionOk="0">
                  <a:moveTo>
                    <a:pt x="966" y="0"/>
                  </a:moveTo>
                  <a:cubicBezTo>
                    <a:pt x="397" y="0"/>
                    <a:pt x="0" y="464"/>
                    <a:pt x="0" y="1255"/>
                  </a:cubicBezTo>
                  <a:cubicBezTo>
                    <a:pt x="0" y="2390"/>
                    <a:pt x="767" y="3724"/>
                    <a:pt x="1701" y="4291"/>
                  </a:cubicBezTo>
                  <a:cubicBezTo>
                    <a:pt x="1963" y="4440"/>
                    <a:pt x="2211" y="4511"/>
                    <a:pt x="2433" y="4511"/>
                  </a:cubicBezTo>
                  <a:cubicBezTo>
                    <a:pt x="3004" y="4511"/>
                    <a:pt x="3403" y="4040"/>
                    <a:pt x="3403" y="3223"/>
                  </a:cubicBezTo>
                  <a:cubicBezTo>
                    <a:pt x="3403" y="2123"/>
                    <a:pt x="2635" y="788"/>
                    <a:pt x="1701" y="221"/>
                  </a:cubicBezTo>
                  <a:cubicBezTo>
                    <a:pt x="1439" y="71"/>
                    <a:pt x="1189" y="0"/>
                    <a:pt x="966" y="0"/>
                  </a:cubicBezTo>
                  <a:close/>
                </a:path>
              </a:pathLst>
            </a:custGeom>
            <a:solidFill>
              <a:srgbClr val="5267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3761;p28"/>
            <p:cNvSpPr/>
            <p:nvPr/>
          </p:nvSpPr>
          <p:spPr>
            <a:xfrm>
              <a:off x="3689475" y="4364525"/>
              <a:ext cx="71750" cy="96500"/>
            </a:xfrm>
            <a:custGeom>
              <a:avLst/>
              <a:gdLst/>
              <a:ahLst/>
              <a:cxnLst/>
              <a:rect l="l" t="t" r="r" b="b"/>
              <a:pathLst>
                <a:path w="2870" h="3860" extrusionOk="0">
                  <a:moveTo>
                    <a:pt x="806" y="1"/>
                  </a:moveTo>
                  <a:cubicBezTo>
                    <a:pt x="326" y="1"/>
                    <a:pt x="0" y="403"/>
                    <a:pt x="0" y="1096"/>
                  </a:cubicBezTo>
                  <a:cubicBezTo>
                    <a:pt x="0" y="2030"/>
                    <a:pt x="634" y="3198"/>
                    <a:pt x="1435" y="3665"/>
                  </a:cubicBezTo>
                  <a:cubicBezTo>
                    <a:pt x="1661" y="3797"/>
                    <a:pt x="1875" y="3860"/>
                    <a:pt x="2064" y="3860"/>
                  </a:cubicBezTo>
                  <a:cubicBezTo>
                    <a:pt x="2543" y="3860"/>
                    <a:pt x="2869" y="3458"/>
                    <a:pt x="2869" y="2764"/>
                  </a:cubicBezTo>
                  <a:cubicBezTo>
                    <a:pt x="2869" y="1830"/>
                    <a:pt x="2235" y="663"/>
                    <a:pt x="1435" y="196"/>
                  </a:cubicBezTo>
                  <a:cubicBezTo>
                    <a:pt x="1208" y="63"/>
                    <a:pt x="995" y="1"/>
                    <a:pt x="8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3762;p28"/>
            <p:cNvSpPr/>
            <p:nvPr/>
          </p:nvSpPr>
          <p:spPr>
            <a:xfrm>
              <a:off x="4116450" y="3534650"/>
              <a:ext cx="1300125" cy="1096625"/>
            </a:xfrm>
            <a:custGeom>
              <a:avLst/>
              <a:gdLst/>
              <a:ahLst/>
              <a:cxnLst/>
              <a:rect l="l" t="t" r="r" b="b"/>
              <a:pathLst>
                <a:path w="52005" h="43865" extrusionOk="0">
                  <a:moveTo>
                    <a:pt x="0" y="29221"/>
                  </a:moveTo>
                  <a:lnTo>
                    <a:pt x="0" y="43431"/>
                  </a:lnTo>
                  <a:lnTo>
                    <a:pt x="767" y="43865"/>
                  </a:lnTo>
                  <a:lnTo>
                    <a:pt x="51237" y="14210"/>
                  </a:lnTo>
                  <a:lnTo>
                    <a:pt x="52004" y="434"/>
                  </a:lnTo>
                  <a:lnTo>
                    <a:pt x="51237" y="0"/>
                  </a:lnTo>
                  <a:close/>
                </a:path>
              </a:pathLst>
            </a:custGeom>
            <a:solidFill>
              <a:srgbClr val="F882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3763;p28"/>
            <p:cNvSpPr/>
            <p:nvPr/>
          </p:nvSpPr>
          <p:spPr>
            <a:xfrm>
              <a:off x="4135625" y="3546325"/>
              <a:ext cx="1280950" cy="1085800"/>
            </a:xfrm>
            <a:custGeom>
              <a:avLst/>
              <a:gdLst/>
              <a:ahLst/>
              <a:cxnLst/>
              <a:rect l="l" t="t" r="r" b="b"/>
              <a:pathLst>
                <a:path w="51238" h="43432" extrusionOk="0">
                  <a:moveTo>
                    <a:pt x="0" y="29188"/>
                  </a:moveTo>
                  <a:lnTo>
                    <a:pt x="0" y="43431"/>
                  </a:lnTo>
                  <a:lnTo>
                    <a:pt x="51237" y="14177"/>
                  </a:lnTo>
                  <a:lnTo>
                    <a:pt x="51237" y="0"/>
                  </a:lnTo>
                  <a:close/>
                </a:path>
              </a:pathLst>
            </a:custGeom>
            <a:solidFill>
              <a:srgbClr val="F8A5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3764;p28"/>
            <p:cNvSpPr/>
            <p:nvPr/>
          </p:nvSpPr>
          <p:spPr>
            <a:xfrm>
              <a:off x="4178150" y="4250975"/>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3765;p28"/>
            <p:cNvSpPr/>
            <p:nvPr/>
          </p:nvSpPr>
          <p:spPr>
            <a:xfrm>
              <a:off x="4198175" y="42401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3766;p28"/>
            <p:cNvSpPr/>
            <p:nvPr/>
          </p:nvSpPr>
          <p:spPr>
            <a:xfrm>
              <a:off x="4218175" y="4228475"/>
              <a:ext cx="25" cy="80075"/>
            </a:xfrm>
            <a:custGeom>
              <a:avLst/>
              <a:gdLst/>
              <a:ahLst/>
              <a:cxnLst/>
              <a:rect l="l" t="t" r="r" b="b"/>
              <a:pathLst>
                <a:path w="1" h="3203" fill="none" extrusionOk="0">
                  <a:moveTo>
                    <a:pt x="1" y="0"/>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3767;p28"/>
            <p:cNvSpPr/>
            <p:nvPr/>
          </p:nvSpPr>
          <p:spPr>
            <a:xfrm>
              <a:off x="4238200" y="42176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3768;p28"/>
            <p:cNvSpPr/>
            <p:nvPr/>
          </p:nvSpPr>
          <p:spPr>
            <a:xfrm>
              <a:off x="4258200" y="4205950"/>
              <a:ext cx="25" cy="59225"/>
            </a:xfrm>
            <a:custGeom>
              <a:avLst/>
              <a:gdLst/>
              <a:ahLst/>
              <a:cxnLst/>
              <a:rect l="l" t="t" r="r" b="b"/>
              <a:pathLst>
                <a:path w="1" h="2369"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3769;p28"/>
            <p:cNvSpPr/>
            <p:nvPr/>
          </p:nvSpPr>
          <p:spPr>
            <a:xfrm>
              <a:off x="4278225" y="4194275"/>
              <a:ext cx="25" cy="105100"/>
            </a:xfrm>
            <a:custGeom>
              <a:avLst/>
              <a:gdLst/>
              <a:ahLst/>
              <a:cxnLst/>
              <a:rect l="l" t="t" r="r" b="b"/>
              <a:pathLst>
                <a:path w="1" h="4204" fill="none" extrusionOk="0">
                  <a:moveTo>
                    <a:pt x="1" y="1"/>
                  </a:moveTo>
                  <a:lnTo>
                    <a:pt x="1" y="4204"/>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3770;p28"/>
            <p:cNvSpPr/>
            <p:nvPr/>
          </p:nvSpPr>
          <p:spPr>
            <a:xfrm>
              <a:off x="4298250" y="4183425"/>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3771;p28"/>
            <p:cNvSpPr/>
            <p:nvPr/>
          </p:nvSpPr>
          <p:spPr>
            <a:xfrm>
              <a:off x="4318250" y="4171750"/>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3772;p28"/>
            <p:cNvSpPr/>
            <p:nvPr/>
          </p:nvSpPr>
          <p:spPr>
            <a:xfrm>
              <a:off x="4337425" y="4160075"/>
              <a:ext cx="25" cy="80100"/>
            </a:xfrm>
            <a:custGeom>
              <a:avLst/>
              <a:gdLst/>
              <a:ahLst/>
              <a:cxnLst/>
              <a:rect l="l" t="t" r="r" b="b"/>
              <a:pathLst>
                <a:path w="1" h="3204" fill="none" extrusionOk="0">
                  <a:moveTo>
                    <a:pt x="1" y="1"/>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3773;p28"/>
            <p:cNvSpPr/>
            <p:nvPr/>
          </p:nvSpPr>
          <p:spPr>
            <a:xfrm>
              <a:off x="4357450" y="41492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3774;p28"/>
            <p:cNvSpPr/>
            <p:nvPr/>
          </p:nvSpPr>
          <p:spPr>
            <a:xfrm>
              <a:off x="4377475" y="4137575"/>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3775;p28"/>
            <p:cNvSpPr/>
            <p:nvPr/>
          </p:nvSpPr>
          <p:spPr>
            <a:xfrm>
              <a:off x="4397475" y="4126725"/>
              <a:ext cx="25" cy="104275"/>
            </a:xfrm>
            <a:custGeom>
              <a:avLst/>
              <a:gdLst/>
              <a:ahLst/>
              <a:cxnLst/>
              <a:rect l="l" t="t" r="r" b="b"/>
              <a:pathLst>
                <a:path w="1" h="4171" fill="none" extrusionOk="0">
                  <a:moveTo>
                    <a:pt x="1" y="1"/>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3776;p28"/>
            <p:cNvSpPr/>
            <p:nvPr/>
          </p:nvSpPr>
          <p:spPr>
            <a:xfrm>
              <a:off x="4417500" y="411505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3777;p28"/>
            <p:cNvSpPr/>
            <p:nvPr/>
          </p:nvSpPr>
          <p:spPr>
            <a:xfrm>
              <a:off x="4437500" y="4103375"/>
              <a:ext cx="25" cy="60075"/>
            </a:xfrm>
            <a:custGeom>
              <a:avLst/>
              <a:gdLst/>
              <a:ahLst/>
              <a:cxnLst/>
              <a:rect l="l" t="t" r="r" b="b"/>
              <a:pathLst>
                <a:path w="1" h="2403" fill="none" extrusionOk="0">
                  <a:moveTo>
                    <a:pt x="1" y="1"/>
                  </a:moveTo>
                  <a:lnTo>
                    <a:pt x="1"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3778;p28"/>
            <p:cNvSpPr/>
            <p:nvPr/>
          </p:nvSpPr>
          <p:spPr>
            <a:xfrm>
              <a:off x="4457525" y="4092550"/>
              <a:ext cx="25" cy="79225"/>
            </a:xfrm>
            <a:custGeom>
              <a:avLst/>
              <a:gdLst/>
              <a:ahLst/>
              <a:cxnLst/>
              <a:rect l="l" t="t" r="r" b="b"/>
              <a:pathLst>
                <a:path w="1" h="3169"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3779;p28"/>
            <p:cNvSpPr/>
            <p:nvPr/>
          </p:nvSpPr>
          <p:spPr>
            <a:xfrm>
              <a:off x="4477525" y="408087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3780;p28"/>
            <p:cNvSpPr/>
            <p:nvPr/>
          </p:nvSpPr>
          <p:spPr>
            <a:xfrm>
              <a:off x="4497550" y="40700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3781;p28"/>
            <p:cNvSpPr/>
            <p:nvPr/>
          </p:nvSpPr>
          <p:spPr>
            <a:xfrm>
              <a:off x="4516725" y="4058350"/>
              <a:ext cx="25" cy="104275"/>
            </a:xfrm>
            <a:custGeom>
              <a:avLst/>
              <a:gdLst/>
              <a:ahLst/>
              <a:cxnLst/>
              <a:rect l="l" t="t" r="r" b="b"/>
              <a:pathLst>
                <a:path w="1" h="4171" fill="none" extrusionOk="0">
                  <a:moveTo>
                    <a:pt x="1" y="0"/>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3782;p28"/>
            <p:cNvSpPr/>
            <p:nvPr/>
          </p:nvSpPr>
          <p:spPr>
            <a:xfrm>
              <a:off x="4536750" y="4046675"/>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3783;p28"/>
            <p:cNvSpPr/>
            <p:nvPr/>
          </p:nvSpPr>
          <p:spPr>
            <a:xfrm>
              <a:off x="4556750" y="4035825"/>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3784;p28"/>
            <p:cNvSpPr/>
            <p:nvPr/>
          </p:nvSpPr>
          <p:spPr>
            <a:xfrm>
              <a:off x="4576775" y="4024150"/>
              <a:ext cx="25" cy="80100"/>
            </a:xfrm>
            <a:custGeom>
              <a:avLst/>
              <a:gdLst/>
              <a:ahLst/>
              <a:cxnLst/>
              <a:rect l="l" t="t" r="r" b="b"/>
              <a:pathLst>
                <a:path w="1" h="3204" fill="none" extrusionOk="0">
                  <a:moveTo>
                    <a:pt x="0" y="1"/>
                  </a:moveTo>
                  <a:lnTo>
                    <a:pt x="0"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3785;p28"/>
            <p:cNvSpPr/>
            <p:nvPr/>
          </p:nvSpPr>
          <p:spPr>
            <a:xfrm>
              <a:off x="4596775" y="401332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3786;p28"/>
            <p:cNvSpPr/>
            <p:nvPr/>
          </p:nvSpPr>
          <p:spPr>
            <a:xfrm>
              <a:off x="4616800" y="4001650"/>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3787;p28"/>
            <p:cNvSpPr/>
            <p:nvPr/>
          </p:nvSpPr>
          <p:spPr>
            <a:xfrm>
              <a:off x="4636825" y="3989975"/>
              <a:ext cx="25" cy="105100"/>
            </a:xfrm>
            <a:custGeom>
              <a:avLst/>
              <a:gdLst/>
              <a:ahLst/>
              <a:cxnLst/>
              <a:rect l="l" t="t" r="r" b="b"/>
              <a:pathLst>
                <a:path w="1" h="4204" fill="none" extrusionOk="0">
                  <a:moveTo>
                    <a:pt x="0" y="0"/>
                  </a:moveTo>
                  <a:lnTo>
                    <a:pt x="0" y="4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3788;p28"/>
            <p:cNvSpPr/>
            <p:nvPr/>
          </p:nvSpPr>
          <p:spPr>
            <a:xfrm>
              <a:off x="4656825" y="3979125"/>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3789;p28"/>
            <p:cNvSpPr/>
            <p:nvPr/>
          </p:nvSpPr>
          <p:spPr>
            <a:xfrm>
              <a:off x="4676850" y="3967450"/>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3790;p28"/>
            <p:cNvSpPr/>
            <p:nvPr/>
          </p:nvSpPr>
          <p:spPr>
            <a:xfrm>
              <a:off x="4696025" y="3956600"/>
              <a:ext cx="25" cy="79250"/>
            </a:xfrm>
            <a:custGeom>
              <a:avLst/>
              <a:gdLst/>
              <a:ahLst/>
              <a:cxnLst/>
              <a:rect l="l" t="t" r="r" b="b"/>
              <a:pathLst>
                <a:path w="1" h="3170" fill="none" extrusionOk="0">
                  <a:moveTo>
                    <a:pt x="0" y="1"/>
                  </a:moveTo>
                  <a:lnTo>
                    <a:pt x="0" y="3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3791;p28"/>
            <p:cNvSpPr/>
            <p:nvPr/>
          </p:nvSpPr>
          <p:spPr>
            <a:xfrm>
              <a:off x="4716050" y="3944925"/>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3792;p28"/>
            <p:cNvSpPr/>
            <p:nvPr/>
          </p:nvSpPr>
          <p:spPr>
            <a:xfrm>
              <a:off x="4736050" y="3933250"/>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3793;p28"/>
            <p:cNvSpPr/>
            <p:nvPr/>
          </p:nvSpPr>
          <p:spPr>
            <a:xfrm>
              <a:off x="4756075" y="3922425"/>
              <a:ext cx="25" cy="104250"/>
            </a:xfrm>
            <a:custGeom>
              <a:avLst/>
              <a:gdLst/>
              <a:ahLst/>
              <a:cxnLst/>
              <a:rect l="l" t="t" r="r" b="b"/>
              <a:pathLst>
                <a:path w="1" h="4170" fill="none" extrusionOk="0">
                  <a:moveTo>
                    <a:pt x="0" y="0"/>
                  </a:moveTo>
                  <a:lnTo>
                    <a:pt x="0"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3794;p28"/>
            <p:cNvSpPr/>
            <p:nvPr/>
          </p:nvSpPr>
          <p:spPr>
            <a:xfrm>
              <a:off x="4776075" y="391075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3795;p28"/>
            <p:cNvSpPr/>
            <p:nvPr/>
          </p:nvSpPr>
          <p:spPr>
            <a:xfrm>
              <a:off x="4796100" y="3899075"/>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3796;p28"/>
            <p:cNvSpPr/>
            <p:nvPr/>
          </p:nvSpPr>
          <p:spPr>
            <a:xfrm>
              <a:off x="4816100" y="3888225"/>
              <a:ext cx="25" cy="79250"/>
            </a:xfrm>
            <a:custGeom>
              <a:avLst/>
              <a:gdLst/>
              <a:ahLst/>
              <a:cxnLst/>
              <a:rect l="l" t="t" r="r" b="b"/>
              <a:pathLst>
                <a:path w="1" h="3170" fill="none" extrusionOk="0">
                  <a:moveTo>
                    <a:pt x="1" y="1"/>
                  </a:moveTo>
                  <a:lnTo>
                    <a:pt x="1"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3797;p28"/>
            <p:cNvSpPr/>
            <p:nvPr/>
          </p:nvSpPr>
          <p:spPr>
            <a:xfrm>
              <a:off x="4836125" y="3876550"/>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3798;p28"/>
            <p:cNvSpPr/>
            <p:nvPr/>
          </p:nvSpPr>
          <p:spPr>
            <a:xfrm>
              <a:off x="4856150" y="386570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3799;p28"/>
            <p:cNvSpPr/>
            <p:nvPr/>
          </p:nvSpPr>
          <p:spPr>
            <a:xfrm>
              <a:off x="4875325" y="3854025"/>
              <a:ext cx="25" cy="104275"/>
            </a:xfrm>
            <a:custGeom>
              <a:avLst/>
              <a:gdLst/>
              <a:ahLst/>
              <a:cxnLst/>
              <a:rect l="l" t="t" r="r" b="b"/>
              <a:pathLst>
                <a:path w="1" h="4171" fill="none" extrusionOk="0">
                  <a:moveTo>
                    <a:pt x="0" y="1"/>
                  </a:moveTo>
                  <a:lnTo>
                    <a:pt x="0" y="4171"/>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3800;p28"/>
            <p:cNvSpPr/>
            <p:nvPr/>
          </p:nvSpPr>
          <p:spPr>
            <a:xfrm>
              <a:off x="4895325" y="3842350"/>
              <a:ext cx="25" cy="60075"/>
            </a:xfrm>
            <a:custGeom>
              <a:avLst/>
              <a:gdLst/>
              <a:ahLst/>
              <a:cxnLst/>
              <a:rect l="l" t="t" r="r" b="b"/>
              <a:pathLst>
                <a:path w="1" h="2403" fill="none" extrusionOk="0">
                  <a:moveTo>
                    <a:pt x="1" y="1"/>
                  </a:moveTo>
                  <a:lnTo>
                    <a:pt x="1" y="24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3801;p28"/>
            <p:cNvSpPr/>
            <p:nvPr/>
          </p:nvSpPr>
          <p:spPr>
            <a:xfrm>
              <a:off x="4915350" y="38315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3802;p28"/>
            <p:cNvSpPr/>
            <p:nvPr/>
          </p:nvSpPr>
          <p:spPr>
            <a:xfrm>
              <a:off x="4935350" y="3819850"/>
              <a:ext cx="25" cy="80075"/>
            </a:xfrm>
            <a:custGeom>
              <a:avLst/>
              <a:gdLst/>
              <a:ahLst/>
              <a:cxnLst/>
              <a:rect l="l" t="t" r="r" b="b"/>
              <a:pathLst>
                <a:path w="1" h="3203" fill="none" extrusionOk="0">
                  <a:moveTo>
                    <a:pt x="1" y="0"/>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3803;p28"/>
            <p:cNvSpPr/>
            <p:nvPr/>
          </p:nvSpPr>
          <p:spPr>
            <a:xfrm>
              <a:off x="4955375" y="3809000"/>
              <a:ext cx="25" cy="59225"/>
            </a:xfrm>
            <a:custGeom>
              <a:avLst/>
              <a:gdLst/>
              <a:ahLst/>
              <a:cxnLst/>
              <a:rect l="l" t="t" r="r" b="b"/>
              <a:pathLst>
                <a:path w="1" h="2369"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3804;p28"/>
            <p:cNvSpPr/>
            <p:nvPr/>
          </p:nvSpPr>
          <p:spPr>
            <a:xfrm>
              <a:off x="4975400" y="37973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3805;p28"/>
            <p:cNvSpPr/>
            <p:nvPr/>
          </p:nvSpPr>
          <p:spPr>
            <a:xfrm>
              <a:off x="4995400" y="3785650"/>
              <a:ext cx="25" cy="105100"/>
            </a:xfrm>
            <a:custGeom>
              <a:avLst/>
              <a:gdLst/>
              <a:ahLst/>
              <a:cxnLst/>
              <a:rect l="l" t="t" r="r" b="b"/>
              <a:pathLst>
                <a:path w="1" h="4204" fill="none" extrusionOk="0">
                  <a:moveTo>
                    <a:pt x="1" y="1"/>
                  </a:moveTo>
                  <a:lnTo>
                    <a:pt x="1" y="4204"/>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3806;p28"/>
            <p:cNvSpPr/>
            <p:nvPr/>
          </p:nvSpPr>
          <p:spPr>
            <a:xfrm>
              <a:off x="5015425" y="3774800"/>
              <a:ext cx="25" cy="59250"/>
            </a:xfrm>
            <a:custGeom>
              <a:avLst/>
              <a:gdLst/>
              <a:ahLst/>
              <a:cxnLst/>
              <a:rect l="l" t="t" r="r" b="b"/>
              <a:pathLst>
                <a:path w="1" h="2370"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3807;p28"/>
            <p:cNvSpPr/>
            <p:nvPr/>
          </p:nvSpPr>
          <p:spPr>
            <a:xfrm>
              <a:off x="5035425" y="3763125"/>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3808;p28"/>
            <p:cNvSpPr/>
            <p:nvPr/>
          </p:nvSpPr>
          <p:spPr>
            <a:xfrm>
              <a:off x="5054625" y="3752300"/>
              <a:ext cx="25" cy="79250"/>
            </a:xfrm>
            <a:custGeom>
              <a:avLst/>
              <a:gdLst/>
              <a:ahLst/>
              <a:cxnLst/>
              <a:rect l="l" t="t" r="r" b="b"/>
              <a:pathLst>
                <a:path w="1" h="3170"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3809;p28"/>
            <p:cNvSpPr/>
            <p:nvPr/>
          </p:nvSpPr>
          <p:spPr>
            <a:xfrm>
              <a:off x="5074625" y="3740625"/>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3810;p28"/>
            <p:cNvSpPr/>
            <p:nvPr/>
          </p:nvSpPr>
          <p:spPr>
            <a:xfrm>
              <a:off x="5094650" y="3728950"/>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3811;p28"/>
            <p:cNvSpPr/>
            <p:nvPr/>
          </p:nvSpPr>
          <p:spPr>
            <a:xfrm>
              <a:off x="5114650" y="3718100"/>
              <a:ext cx="25" cy="104275"/>
            </a:xfrm>
            <a:custGeom>
              <a:avLst/>
              <a:gdLst/>
              <a:ahLst/>
              <a:cxnLst/>
              <a:rect l="l" t="t" r="r" b="b"/>
              <a:pathLst>
                <a:path w="1" h="4171" fill="none" extrusionOk="0">
                  <a:moveTo>
                    <a:pt x="1" y="1"/>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3812;p28"/>
            <p:cNvSpPr/>
            <p:nvPr/>
          </p:nvSpPr>
          <p:spPr>
            <a:xfrm>
              <a:off x="5134675" y="3706425"/>
              <a:ext cx="25" cy="59225"/>
            </a:xfrm>
            <a:custGeom>
              <a:avLst/>
              <a:gdLst/>
              <a:ahLst/>
              <a:cxnLst/>
              <a:rect l="l" t="t" r="r" b="b"/>
              <a:pathLst>
                <a:path w="1" h="2369" fill="none" extrusionOk="0">
                  <a:moveTo>
                    <a:pt x="0" y="1"/>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3813;p28"/>
            <p:cNvSpPr/>
            <p:nvPr/>
          </p:nvSpPr>
          <p:spPr>
            <a:xfrm>
              <a:off x="5154675" y="3694750"/>
              <a:ext cx="25" cy="60075"/>
            </a:xfrm>
            <a:custGeom>
              <a:avLst/>
              <a:gdLst/>
              <a:ahLst/>
              <a:cxnLst/>
              <a:rect l="l" t="t" r="r" b="b"/>
              <a:pathLst>
                <a:path w="1" h="2403" fill="none" extrusionOk="0">
                  <a:moveTo>
                    <a:pt x="1" y="1"/>
                  </a:moveTo>
                  <a:lnTo>
                    <a:pt x="1"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3814;p28"/>
            <p:cNvSpPr/>
            <p:nvPr/>
          </p:nvSpPr>
          <p:spPr>
            <a:xfrm>
              <a:off x="5174700" y="3683925"/>
              <a:ext cx="25" cy="79225"/>
            </a:xfrm>
            <a:custGeom>
              <a:avLst/>
              <a:gdLst/>
              <a:ahLst/>
              <a:cxnLst/>
              <a:rect l="l" t="t" r="r" b="b"/>
              <a:pathLst>
                <a:path w="1" h="3169" fill="none" extrusionOk="0">
                  <a:moveTo>
                    <a:pt x="0" y="0"/>
                  </a:moveTo>
                  <a:lnTo>
                    <a:pt x="0" y="31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3815;p28"/>
            <p:cNvSpPr/>
            <p:nvPr/>
          </p:nvSpPr>
          <p:spPr>
            <a:xfrm>
              <a:off x="5194725" y="3672250"/>
              <a:ext cx="25" cy="60050"/>
            </a:xfrm>
            <a:custGeom>
              <a:avLst/>
              <a:gdLst/>
              <a:ahLst/>
              <a:cxnLst/>
              <a:rect l="l" t="t" r="r" b="b"/>
              <a:pathLst>
                <a:path w="1" h="2402"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3816;p28"/>
            <p:cNvSpPr/>
            <p:nvPr/>
          </p:nvSpPr>
          <p:spPr>
            <a:xfrm>
              <a:off x="5214725" y="366140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3817;p28"/>
            <p:cNvSpPr/>
            <p:nvPr/>
          </p:nvSpPr>
          <p:spPr>
            <a:xfrm>
              <a:off x="5233900" y="3649725"/>
              <a:ext cx="25" cy="104250"/>
            </a:xfrm>
            <a:custGeom>
              <a:avLst/>
              <a:gdLst/>
              <a:ahLst/>
              <a:cxnLst/>
              <a:rect l="l" t="t" r="r" b="b"/>
              <a:pathLst>
                <a:path w="1" h="4170" fill="none" extrusionOk="0">
                  <a:moveTo>
                    <a:pt x="1" y="0"/>
                  </a:moveTo>
                  <a:lnTo>
                    <a:pt x="1" y="4170"/>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3818;p28"/>
            <p:cNvSpPr/>
            <p:nvPr/>
          </p:nvSpPr>
          <p:spPr>
            <a:xfrm>
              <a:off x="5253925" y="3638050"/>
              <a:ext cx="25" cy="60075"/>
            </a:xfrm>
            <a:custGeom>
              <a:avLst/>
              <a:gdLst/>
              <a:ahLst/>
              <a:cxnLst/>
              <a:rect l="l" t="t" r="r" b="b"/>
              <a:pathLst>
                <a:path w="1" h="2403" fill="none" extrusionOk="0">
                  <a:moveTo>
                    <a:pt x="0" y="0"/>
                  </a:moveTo>
                  <a:lnTo>
                    <a:pt x="0" y="2402"/>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3819;p28"/>
            <p:cNvSpPr/>
            <p:nvPr/>
          </p:nvSpPr>
          <p:spPr>
            <a:xfrm>
              <a:off x="5273925" y="3627200"/>
              <a:ext cx="25" cy="59250"/>
            </a:xfrm>
            <a:custGeom>
              <a:avLst/>
              <a:gdLst/>
              <a:ahLst/>
              <a:cxnLst/>
              <a:rect l="l" t="t" r="r" b="b"/>
              <a:pathLst>
                <a:path w="1" h="2370" fill="none" extrusionOk="0">
                  <a:moveTo>
                    <a:pt x="1" y="1"/>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3820;p28"/>
            <p:cNvSpPr/>
            <p:nvPr/>
          </p:nvSpPr>
          <p:spPr>
            <a:xfrm>
              <a:off x="5293950" y="3615525"/>
              <a:ext cx="25" cy="80075"/>
            </a:xfrm>
            <a:custGeom>
              <a:avLst/>
              <a:gdLst/>
              <a:ahLst/>
              <a:cxnLst/>
              <a:rect l="l" t="t" r="r" b="b"/>
              <a:pathLst>
                <a:path w="1" h="3203" fill="none" extrusionOk="0">
                  <a:moveTo>
                    <a:pt x="1" y="1"/>
                  </a:moveTo>
                  <a:lnTo>
                    <a:pt x="1" y="3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3821;p28"/>
            <p:cNvSpPr/>
            <p:nvPr/>
          </p:nvSpPr>
          <p:spPr>
            <a:xfrm>
              <a:off x="5313975" y="3604700"/>
              <a:ext cx="25" cy="59225"/>
            </a:xfrm>
            <a:custGeom>
              <a:avLst/>
              <a:gdLst/>
              <a:ahLst/>
              <a:cxnLst/>
              <a:rect l="l" t="t" r="r" b="b"/>
              <a:pathLst>
                <a:path w="1" h="2369" fill="none" extrusionOk="0">
                  <a:moveTo>
                    <a:pt x="0" y="0"/>
                  </a:moveTo>
                  <a:lnTo>
                    <a:pt x="0"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3822;p28"/>
            <p:cNvSpPr/>
            <p:nvPr/>
          </p:nvSpPr>
          <p:spPr>
            <a:xfrm>
              <a:off x="5333975" y="3593025"/>
              <a:ext cx="25" cy="59225"/>
            </a:xfrm>
            <a:custGeom>
              <a:avLst/>
              <a:gdLst/>
              <a:ahLst/>
              <a:cxnLst/>
              <a:rect l="l" t="t" r="r" b="b"/>
              <a:pathLst>
                <a:path w="1" h="2369" fill="none" extrusionOk="0">
                  <a:moveTo>
                    <a:pt x="1" y="0"/>
                  </a:moveTo>
                  <a:lnTo>
                    <a:pt x="1" y="2368"/>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3823;p28"/>
            <p:cNvSpPr/>
            <p:nvPr/>
          </p:nvSpPr>
          <p:spPr>
            <a:xfrm>
              <a:off x="5354000" y="3581350"/>
              <a:ext cx="25" cy="105100"/>
            </a:xfrm>
            <a:custGeom>
              <a:avLst/>
              <a:gdLst/>
              <a:ahLst/>
              <a:cxnLst/>
              <a:rect l="l" t="t" r="r" b="b"/>
              <a:pathLst>
                <a:path w="1" h="4204" fill="none" extrusionOk="0">
                  <a:moveTo>
                    <a:pt x="0" y="0"/>
                  </a:moveTo>
                  <a:lnTo>
                    <a:pt x="0" y="4203"/>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3824;p28"/>
            <p:cNvSpPr/>
            <p:nvPr/>
          </p:nvSpPr>
          <p:spPr>
            <a:xfrm>
              <a:off x="5374000" y="3570500"/>
              <a:ext cx="25" cy="59225"/>
            </a:xfrm>
            <a:custGeom>
              <a:avLst/>
              <a:gdLst/>
              <a:ahLst/>
              <a:cxnLst/>
              <a:rect l="l" t="t" r="r" b="b"/>
              <a:pathLst>
                <a:path w="1" h="2369" fill="none" extrusionOk="0">
                  <a:moveTo>
                    <a:pt x="1" y="0"/>
                  </a:moveTo>
                  <a:lnTo>
                    <a:pt x="1"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3825;p28"/>
            <p:cNvSpPr/>
            <p:nvPr/>
          </p:nvSpPr>
          <p:spPr>
            <a:xfrm>
              <a:off x="5394025" y="3558825"/>
              <a:ext cx="25" cy="59225"/>
            </a:xfrm>
            <a:custGeom>
              <a:avLst/>
              <a:gdLst/>
              <a:ahLst/>
              <a:cxnLst/>
              <a:rect l="l" t="t" r="r" b="b"/>
              <a:pathLst>
                <a:path w="1" h="2369" fill="none" extrusionOk="0">
                  <a:moveTo>
                    <a:pt x="0" y="0"/>
                  </a:moveTo>
                  <a:lnTo>
                    <a:pt x="0" y="2369"/>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3826;p28"/>
            <p:cNvSpPr/>
            <p:nvPr/>
          </p:nvSpPr>
          <p:spPr>
            <a:xfrm>
              <a:off x="4158150" y="4262650"/>
              <a:ext cx="25" cy="104275"/>
            </a:xfrm>
            <a:custGeom>
              <a:avLst/>
              <a:gdLst/>
              <a:ahLst/>
              <a:cxnLst/>
              <a:rect l="l" t="t" r="r" b="b"/>
              <a:pathLst>
                <a:path w="1" h="4171" fill="none" extrusionOk="0">
                  <a:moveTo>
                    <a:pt x="0" y="1"/>
                  </a:moveTo>
                  <a:lnTo>
                    <a:pt x="0" y="4171"/>
                  </a:lnTo>
                </a:path>
              </a:pathLst>
            </a:custGeom>
            <a:noFill/>
            <a:ln w="5000" cap="flat" cmpd="sng">
              <a:solidFill>
                <a:srgbClr val="F84F00"/>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3827;p28"/>
            <p:cNvSpPr/>
            <p:nvPr/>
          </p:nvSpPr>
          <p:spPr>
            <a:xfrm>
              <a:off x="4201500" y="1442525"/>
              <a:ext cx="479550" cy="435950"/>
            </a:xfrm>
            <a:custGeom>
              <a:avLst/>
              <a:gdLst/>
              <a:ahLst/>
              <a:cxnLst/>
              <a:rect l="l" t="t" r="r" b="b"/>
              <a:pathLst>
                <a:path w="19182" h="17438" extrusionOk="0">
                  <a:moveTo>
                    <a:pt x="3687" y="1"/>
                  </a:moveTo>
                  <a:cubicBezTo>
                    <a:pt x="3015" y="1"/>
                    <a:pt x="2412" y="145"/>
                    <a:pt x="1902" y="425"/>
                  </a:cubicBezTo>
                  <a:lnTo>
                    <a:pt x="434" y="1259"/>
                  </a:lnTo>
                  <a:lnTo>
                    <a:pt x="801" y="1393"/>
                  </a:lnTo>
                  <a:cubicBezTo>
                    <a:pt x="301" y="2093"/>
                    <a:pt x="1" y="3061"/>
                    <a:pt x="1" y="4262"/>
                  </a:cubicBezTo>
                  <a:cubicBezTo>
                    <a:pt x="1" y="8331"/>
                    <a:pt x="3303" y="13535"/>
                    <a:pt x="7373" y="15903"/>
                  </a:cubicBezTo>
                  <a:cubicBezTo>
                    <a:pt x="8747" y="16670"/>
                    <a:pt x="9999" y="17039"/>
                    <a:pt x="11100" y="17039"/>
                  </a:cubicBezTo>
                  <a:cubicBezTo>
                    <a:pt x="11147" y="17039"/>
                    <a:pt x="11195" y="17039"/>
                    <a:pt x="11242" y="17037"/>
                  </a:cubicBezTo>
                  <a:lnTo>
                    <a:pt x="11409" y="17438"/>
                  </a:lnTo>
                  <a:lnTo>
                    <a:pt x="13077" y="16504"/>
                  </a:lnTo>
                  <a:cubicBezTo>
                    <a:pt x="13777" y="16037"/>
                    <a:pt x="14278" y="15336"/>
                    <a:pt x="14544" y="14369"/>
                  </a:cubicBezTo>
                  <a:lnTo>
                    <a:pt x="17847" y="16103"/>
                  </a:lnTo>
                  <a:lnTo>
                    <a:pt x="19181" y="15336"/>
                  </a:lnTo>
                  <a:lnTo>
                    <a:pt x="14544" y="10966"/>
                  </a:lnTo>
                  <a:cubicBezTo>
                    <a:pt x="13777" y="7264"/>
                    <a:pt x="10875" y="3161"/>
                    <a:pt x="7373" y="1159"/>
                  </a:cubicBezTo>
                  <a:cubicBezTo>
                    <a:pt x="6034" y="376"/>
                    <a:pt x="4771" y="1"/>
                    <a:pt x="36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3828;p28"/>
            <p:cNvSpPr/>
            <p:nvPr/>
          </p:nvSpPr>
          <p:spPr>
            <a:xfrm>
              <a:off x="4168150" y="1461600"/>
              <a:ext cx="479525" cy="426025"/>
            </a:xfrm>
            <a:custGeom>
              <a:avLst/>
              <a:gdLst/>
              <a:ahLst/>
              <a:cxnLst/>
              <a:rect l="l" t="t" r="r" b="b"/>
              <a:pathLst>
                <a:path w="19181" h="17041" extrusionOk="0">
                  <a:moveTo>
                    <a:pt x="3706" y="1"/>
                  </a:moveTo>
                  <a:cubicBezTo>
                    <a:pt x="1492" y="1"/>
                    <a:pt x="0" y="1530"/>
                    <a:pt x="0" y="4266"/>
                  </a:cubicBezTo>
                  <a:cubicBezTo>
                    <a:pt x="0" y="8335"/>
                    <a:pt x="3303" y="13539"/>
                    <a:pt x="7372" y="15907"/>
                  </a:cubicBezTo>
                  <a:cubicBezTo>
                    <a:pt x="8717" y="16676"/>
                    <a:pt x="9973" y="17041"/>
                    <a:pt x="11053" y="17041"/>
                  </a:cubicBezTo>
                  <a:cubicBezTo>
                    <a:pt x="12788" y="17041"/>
                    <a:pt x="14071" y="16100"/>
                    <a:pt x="14544" y="14373"/>
                  </a:cubicBezTo>
                  <a:lnTo>
                    <a:pt x="19181" y="15340"/>
                  </a:lnTo>
                  <a:lnTo>
                    <a:pt x="14544" y="10971"/>
                  </a:lnTo>
                  <a:cubicBezTo>
                    <a:pt x="13777" y="7268"/>
                    <a:pt x="10875" y="3165"/>
                    <a:pt x="7372" y="1130"/>
                  </a:cubicBezTo>
                  <a:cubicBezTo>
                    <a:pt x="6038" y="365"/>
                    <a:pt x="4786" y="1"/>
                    <a:pt x="370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3829;p28"/>
            <p:cNvSpPr/>
            <p:nvPr/>
          </p:nvSpPr>
          <p:spPr>
            <a:xfrm>
              <a:off x="4277400" y="1616600"/>
              <a:ext cx="180150" cy="130950"/>
            </a:xfrm>
            <a:custGeom>
              <a:avLst/>
              <a:gdLst/>
              <a:ahLst/>
              <a:cxnLst/>
              <a:rect l="l" t="t" r="r" b="b"/>
              <a:pathLst>
                <a:path w="7206" h="5238" extrusionOk="0">
                  <a:moveTo>
                    <a:pt x="334" y="67"/>
                  </a:moveTo>
                  <a:cubicBezTo>
                    <a:pt x="100" y="167"/>
                    <a:pt x="0" y="467"/>
                    <a:pt x="134" y="701"/>
                  </a:cubicBezTo>
                  <a:lnTo>
                    <a:pt x="2369" y="5004"/>
                  </a:lnTo>
                  <a:cubicBezTo>
                    <a:pt x="2435" y="5137"/>
                    <a:pt x="2569" y="5204"/>
                    <a:pt x="2702" y="5238"/>
                  </a:cubicBezTo>
                  <a:cubicBezTo>
                    <a:pt x="2735" y="5238"/>
                    <a:pt x="2769" y="5238"/>
                    <a:pt x="2802" y="5238"/>
                  </a:cubicBezTo>
                  <a:cubicBezTo>
                    <a:pt x="2902" y="5238"/>
                    <a:pt x="3002" y="5238"/>
                    <a:pt x="3102" y="5171"/>
                  </a:cubicBezTo>
                  <a:lnTo>
                    <a:pt x="6972" y="2235"/>
                  </a:lnTo>
                  <a:cubicBezTo>
                    <a:pt x="7172" y="2069"/>
                    <a:pt x="7205" y="1768"/>
                    <a:pt x="7072" y="1568"/>
                  </a:cubicBezTo>
                  <a:cubicBezTo>
                    <a:pt x="6905" y="1368"/>
                    <a:pt x="6605" y="1335"/>
                    <a:pt x="6405" y="1468"/>
                  </a:cubicBezTo>
                  <a:lnTo>
                    <a:pt x="2969" y="4070"/>
                  </a:lnTo>
                  <a:lnTo>
                    <a:pt x="968" y="234"/>
                  </a:lnTo>
                  <a:cubicBezTo>
                    <a:pt x="867" y="101"/>
                    <a:pt x="701" y="0"/>
                    <a:pt x="534" y="0"/>
                  </a:cubicBezTo>
                  <a:cubicBezTo>
                    <a:pt x="467" y="0"/>
                    <a:pt x="400" y="0"/>
                    <a:pt x="334" y="67"/>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5" name="Google Shape;395;p33"/>
          <p:cNvSpPr txBox="1">
            <a:spLocks noGrp="1"/>
          </p:cNvSpPr>
          <p:nvPr>
            <p:ph type="ctrTitle"/>
          </p:nvPr>
        </p:nvSpPr>
        <p:spPr>
          <a:xfrm>
            <a:off x="714300" y="267494"/>
            <a:ext cx="4316519" cy="2685632"/>
          </a:xfrm>
          <a:prstGeom prst="rect">
            <a:avLst/>
          </a:prstGeom>
        </p:spPr>
        <p:txBody>
          <a:bodyPr spcFirstLastPara="1" wrap="square" lIns="91425" tIns="91425" rIns="91425" bIns="91425" anchor="b" anchorCtr="0">
            <a:noAutofit/>
          </a:bodyPr>
          <a:lstStyle/>
          <a:p>
            <a:pPr lvl="0"/>
            <a:r>
              <a:rPr lang="es-PY" sz="4000"/>
              <a:t>Adquisición de un Nuevo Sistema de Gestión Comercial</a:t>
            </a:r>
            <a:endParaRPr sz="4000"/>
          </a:p>
        </p:txBody>
      </p:sp>
      <p:sp>
        <p:nvSpPr>
          <p:cNvPr id="396" name="Google Shape;396;p33"/>
          <p:cNvSpPr txBox="1">
            <a:spLocks noGrp="1"/>
          </p:cNvSpPr>
          <p:nvPr>
            <p:ph type="subTitle" idx="1"/>
          </p:nvPr>
        </p:nvSpPr>
        <p:spPr>
          <a:xfrm>
            <a:off x="714300" y="3789366"/>
            <a:ext cx="3425652" cy="726600"/>
          </a:xfrm>
          <a:prstGeom prst="rect">
            <a:avLst/>
          </a:prstGeom>
        </p:spPr>
        <p:txBody>
          <a:bodyPr spcFirstLastPara="1" wrap="square" lIns="91425" tIns="91425" rIns="91425" bIns="91425" anchor="t" anchorCtr="0">
            <a:noAutofit/>
          </a:bodyPr>
          <a:lstStyle/>
          <a:p>
            <a:pPr marL="0" lvl="0" indent="0"/>
            <a:r>
              <a:rPr lang="es-PY" sz="2400" b="1" dirty="0"/>
              <a:t>Audiencia Pública</a:t>
            </a:r>
          </a:p>
          <a:p>
            <a:pPr marL="0" lvl="0" indent="0"/>
            <a:r>
              <a:rPr lang="es-PY" sz="1600" dirty="0"/>
              <a:t>Noviembre -  2021</a:t>
            </a:r>
          </a:p>
        </p:txBody>
      </p:sp>
      <p:sp>
        <p:nvSpPr>
          <p:cNvPr id="397" name="Google Shape;397;p33"/>
          <p:cNvSpPr/>
          <p:nvPr/>
        </p:nvSpPr>
        <p:spPr>
          <a:xfrm>
            <a:off x="4885052" y="3498781"/>
            <a:ext cx="145768" cy="145768"/>
          </a:xfrm>
          <a:custGeom>
            <a:avLst/>
            <a:gdLst/>
            <a:ahLst/>
            <a:cxnLst/>
            <a:rect l="l" t="t" r="r" b="b"/>
            <a:pathLst>
              <a:path w="1546" h="1546" fill="none" extrusionOk="0">
                <a:moveTo>
                  <a:pt x="1546" y="658"/>
                </a:moveTo>
                <a:cubicBezTo>
                  <a:pt x="1546" y="1231"/>
                  <a:pt x="830" y="1546"/>
                  <a:pt x="429" y="1116"/>
                </a:cubicBezTo>
                <a:cubicBezTo>
                  <a:pt x="0" y="716"/>
                  <a:pt x="315" y="0"/>
                  <a:pt x="887" y="0"/>
                </a:cubicBezTo>
                <a:cubicBezTo>
                  <a:pt x="1231" y="0"/>
                  <a:pt x="1546" y="315"/>
                  <a:pt x="1546" y="658"/>
                </a:cubicBezTo>
                <a:close/>
              </a:path>
            </a:pathLst>
          </a:custGeom>
          <a:solidFill>
            <a:schemeClr val="accent2"/>
          </a:solidFill>
          <a:ln w="193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3"/>
          <p:cNvSpPr/>
          <p:nvPr/>
        </p:nvSpPr>
        <p:spPr>
          <a:xfrm>
            <a:off x="8392213" y="1441779"/>
            <a:ext cx="227485" cy="194801"/>
          </a:xfrm>
          <a:custGeom>
            <a:avLst/>
            <a:gdLst/>
            <a:ahLst/>
            <a:cxnLst/>
            <a:rect l="l" t="t" r="r" b="b"/>
            <a:pathLst>
              <a:path w="6814" h="5835" extrusionOk="0">
                <a:moveTo>
                  <a:pt x="3882" y="718"/>
                </a:moveTo>
                <a:cubicBezTo>
                  <a:pt x="5008" y="718"/>
                  <a:pt x="6089" y="1591"/>
                  <a:pt x="6089" y="2914"/>
                </a:cubicBezTo>
                <a:cubicBezTo>
                  <a:pt x="6089" y="4132"/>
                  <a:pt x="5103" y="5103"/>
                  <a:pt x="3886" y="5103"/>
                </a:cubicBezTo>
                <a:cubicBezTo>
                  <a:pt x="1943" y="5103"/>
                  <a:pt x="972" y="2740"/>
                  <a:pt x="2349" y="1363"/>
                </a:cubicBezTo>
                <a:cubicBezTo>
                  <a:pt x="2795" y="918"/>
                  <a:pt x="3344" y="718"/>
                  <a:pt x="3882" y="718"/>
                </a:cubicBezTo>
                <a:close/>
                <a:moveTo>
                  <a:pt x="3912" y="0"/>
                </a:moveTo>
                <a:cubicBezTo>
                  <a:pt x="3903" y="0"/>
                  <a:pt x="3895" y="0"/>
                  <a:pt x="3886" y="1"/>
                </a:cubicBezTo>
                <a:cubicBezTo>
                  <a:pt x="1291" y="1"/>
                  <a:pt x="1" y="3146"/>
                  <a:pt x="1842" y="4973"/>
                </a:cubicBezTo>
                <a:cubicBezTo>
                  <a:pt x="2433" y="5568"/>
                  <a:pt x="3162" y="5834"/>
                  <a:pt x="3877" y="5834"/>
                </a:cubicBezTo>
                <a:cubicBezTo>
                  <a:pt x="5374" y="5834"/>
                  <a:pt x="6814" y="4670"/>
                  <a:pt x="6814" y="2914"/>
                </a:cubicBezTo>
                <a:cubicBezTo>
                  <a:pt x="6814" y="1314"/>
                  <a:pt x="5509" y="0"/>
                  <a:pt x="39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3"/>
          <p:cNvSpPr/>
          <p:nvPr/>
        </p:nvSpPr>
        <p:spPr>
          <a:xfrm rot="2700000">
            <a:off x="4757152" y="3093116"/>
            <a:ext cx="208089" cy="208206"/>
          </a:xfrm>
          <a:custGeom>
            <a:avLst/>
            <a:gdLst/>
            <a:ahLst/>
            <a:cxnLst/>
            <a:rect l="l" t="t" r="r" b="b"/>
            <a:pathLst>
              <a:path w="1769" h="1770" extrusionOk="0">
                <a:moveTo>
                  <a:pt x="681" y="1"/>
                </a:moveTo>
                <a:lnTo>
                  <a:pt x="681" y="668"/>
                </a:lnTo>
                <a:lnTo>
                  <a:pt x="0" y="668"/>
                </a:lnTo>
                <a:lnTo>
                  <a:pt x="0" y="1088"/>
                </a:lnTo>
                <a:lnTo>
                  <a:pt x="681" y="1088"/>
                </a:lnTo>
                <a:lnTo>
                  <a:pt x="681" y="1769"/>
                </a:lnTo>
                <a:lnTo>
                  <a:pt x="1102" y="1769"/>
                </a:lnTo>
                <a:lnTo>
                  <a:pt x="1102" y="1088"/>
                </a:lnTo>
                <a:lnTo>
                  <a:pt x="1769" y="1088"/>
                </a:lnTo>
                <a:lnTo>
                  <a:pt x="1769" y="668"/>
                </a:lnTo>
                <a:lnTo>
                  <a:pt x="1102" y="668"/>
                </a:lnTo>
                <a:lnTo>
                  <a:pt x="110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3"/>
          <p:cNvSpPr/>
          <p:nvPr/>
        </p:nvSpPr>
        <p:spPr>
          <a:xfrm>
            <a:off x="5264032" y="1657770"/>
            <a:ext cx="227477" cy="227477"/>
          </a:xfrm>
          <a:custGeom>
            <a:avLst/>
            <a:gdLst/>
            <a:ahLst/>
            <a:cxnLst/>
            <a:rect l="l" t="t" r="r" b="b"/>
            <a:pathLst>
              <a:path w="1610" h="1610" extrusionOk="0">
                <a:moveTo>
                  <a:pt x="0" y="0"/>
                </a:moveTo>
                <a:lnTo>
                  <a:pt x="174" y="624"/>
                </a:lnTo>
                <a:lnTo>
                  <a:pt x="334" y="1232"/>
                </a:lnTo>
                <a:lnTo>
                  <a:pt x="667" y="899"/>
                </a:lnTo>
                <a:lnTo>
                  <a:pt x="1377" y="1609"/>
                </a:lnTo>
                <a:lnTo>
                  <a:pt x="1609" y="1377"/>
                </a:lnTo>
                <a:lnTo>
                  <a:pt x="899" y="682"/>
                </a:lnTo>
                <a:lnTo>
                  <a:pt x="1232" y="334"/>
                </a:lnTo>
                <a:lnTo>
                  <a:pt x="623" y="174"/>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3"/>
          <p:cNvSpPr/>
          <p:nvPr/>
        </p:nvSpPr>
        <p:spPr>
          <a:xfrm>
            <a:off x="5732257" y="627534"/>
            <a:ext cx="430242" cy="425873"/>
          </a:xfrm>
          <a:custGeom>
            <a:avLst/>
            <a:gdLst/>
            <a:ahLst/>
            <a:cxnLst/>
            <a:rect l="l" t="t" r="r" b="b"/>
            <a:pathLst>
              <a:path w="5712" h="5654" extrusionOk="0">
                <a:moveTo>
                  <a:pt x="2872" y="1323"/>
                </a:moveTo>
                <a:cubicBezTo>
                  <a:pt x="2914" y="1323"/>
                  <a:pt x="2958" y="1327"/>
                  <a:pt x="3001" y="1334"/>
                </a:cubicBezTo>
                <a:lnTo>
                  <a:pt x="3073" y="1334"/>
                </a:lnTo>
                <a:cubicBezTo>
                  <a:pt x="3110" y="1341"/>
                  <a:pt x="3121" y="1341"/>
                  <a:pt x="3131" y="1341"/>
                </a:cubicBezTo>
                <a:cubicBezTo>
                  <a:pt x="3142" y="1341"/>
                  <a:pt x="3153" y="1341"/>
                  <a:pt x="3189" y="1349"/>
                </a:cubicBezTo>
                <a:cubicBezTo>
                  <a:pt x="3247" y="1363"/>
                  <a:pt x="3291" y="1378"/>
                  <a:pt x="3349" y="1392"/>
                </a:cubicBezTo>
                <a:lnTo>
                  <a:pt x="3392" y="1407"/>
                </a:lnTo>
                <a:cubicBezTo>
                  <a:pt x="3465" y="1436"/>
                  <a:pt x="3537" y="1465"/>
                  <a:pt x="3595" y="1508"/>
                </a:cubicBezTo>
                <a:lnTo>
                  <a:pt x="3668" y="1537"/>
                </a:lnTo>
                <a:cubicBezTo>
                  <a:pt x="3682" y="1552"/>
                  <a:pt x="3697" y="1566"/>
                  <a:pt x="3726" y="1581"/>
                </a:cubicBezTo>
                <a:lnTo>
                  <a:pt x="3784" y="1624"/>
                </a:lnTo>
                <a:lnTo>
                  <a:pt x="3842" y="1668"/>
                </a:lnTo>
                <a:lnTo>
                  <a:pt x="3900" y="1711"/>
                </a:lnTo>
                <a:cubicBezTo>
                  <a:pt x="3929" y="1740"/>
                  <a:pt x="3972" y="1783"/>
                  <a:pt x="4001" y="1812"/>
                </a:cubicBezTo>
                <a:cubicBezTo>
                  <a:pt x="4016" y="1827"/>
                  <a:pt x="4030" y="1841"/>
                  <a:pt x="4045" y="1856"/>
                </a:cubicBezTo>
                <a:cubicBezTo>
                  <a:pt x="4059" y="1885"/>
                  <a:pt x="4088" y="1914"/>
                  <a:pt x="4103" y="1943"/>
                </a:cubicBezTo>
                <a:lnTo>
                  <a:pt x="4132" y="1986"/>
                </a:lnTo>
                <a:cubicBezTo>
                  <a:pt x="4161" y="2030"/>
                  <a:pt x="4190" y="2073"/>
                  <a:pt x="4219" y="2131"/>
                </a:cubicBezTo>
                <a:cubicBezTo>
                  <a:pt x="4233" y="2146"/>
                  <a:pt x="4248" y="2175"/>
                  <a:pt x="4248" y="2189"/>
                </a:cubicBezTo>
                <a:lnTo>
                  <a:pt x="4248" y="2204"/>
                </a:lnTo>
                <a:cubicBezTo>
                  <a:pt x="4262" y="2218"/>
                  <a:pt x="4277" y="2247"/>
                  <a:pt x="4277" y="2262"/>
                </a:cubicBezTo>
                <a:cubicBezTo>
                  <a:pt x="4277" y="2291"/>
                  <a:pt x="4291" y="2305"/>
                  <a:pt x="4291" y="2320"/>
                </a:cubicBezTo>
                <a:lnTo>
                  <a:pt x="4306" y="2349"/>
                </a:lnTo>
                <a:cubicBezTo>
                  <a:pt x="4320" y="2407"/>
                  <a:pt x="4335" y="2450"/>
                  <a:pt x="4349" y="2508"/>
                </a:cubicBezTo>
                <a:lnTo>
                  <a:pt x="4349" y="2552"/>
                </a:lnTo>
                <a:cubicBezTo>
                  <a:pt x="4349" y="2566"/>
                  <a:pt x="4364" y="2624"/>
                  <a:pt x="4364" y="2668"/>
                </a:cubicBezTo>
                <a:cubicBezTo>
                  <a:pt x="4364" y="2711"/>
                  <a:pt x="4364" y="2769"/>
                  <a:pt x="4364" y="2827"/>
                </a:cubicBezTo>
                <a:cubicBezTo>
                  <a:pt x="4378" y="2871"/>
                  <a:pt x="4378" y="2929"/>
                  <a:pt x="4378" y="2987"/>
                </a:cubicBezTo>
                <a:lnTo>
                  <a:pt x="4378" y="3001"/>
                </a:lnTo>
                <a:cubicBezTo>
                  <a:pt x="4378" y="3016"/>
                  <a:pt x="4378" y="3059"/>
                  <a:pt x="4364" y="3074"/>
                </a:cubicBezTo>
                <a:cubicBezTo>
                  <a:pt x="4364" y="3103"/>
                  <a:pt x="4364" y="3132"/>
                  <a:pt x="4349" y="3161"/>
                </a:cubicBezTo>
                <a:cubicBezTo>
                  <a:pt x="4349" y="3204"/>
                  <a:pt x="4335" y="3248"/>
                  <a:pt x="4320" y="3306"/>
                </a:cubicBezTo>
                <a:lnTo>
                  <a:pt x="4277" y="3393"/>
                </a:lnTo>
                <a:cubicBezTo>
                  <a:pt x="4277" y="3421"/>
                  <a:pt x="4262" y="3436"/>
                  <a:pt x="4248" y="3465"/>
                </a:cubicBezTo>
                <a:lnTo>
                  <a:pt x="4219" y="3523"/>
                </a:lnTo>
                <a:cubicBezTo>
                  <a:pt x="4190" y="3566"/>
                  <a:pt x="4175" y="3624"/>
                  <a:pt x="4132" y="3668"/>
                </a:cubicBezTo>
                <a:cubicBezTo>
                  <a:pt x="4132" y="3668"/>
                  <a:pt x="4117" y="3682"/>
                  <a:pt x="4117" y="3697"/>
                </a:cubicBezTo>
                <a:cubicBezTo>
                  <a:pt x="4103" y="3711"/>
                  <a:pt x="4103" y="3711"/>
                  <a:pt x="4103" y="3711"/>
                </a:cubicBezTo>
                <a:lnTo>
                  <a:pt x="4074" y="3755"/>
                </a:lnTo>
                <a:lnTo>
                  <a:pt x="4030" y="3813"/>
                </a:lnTo>
                <a:cubicBezTo>
                  <a:pt x="4001" y="3842"/>
                  <a:pt x="3972" y="3871"/>
                  <a:pt x="3943" y="3900"/>
                </a:cubicBezTo>
                <a:lnTo>
                  <a:pt x="3900" y="3943"/>
                </a:lnTo>
                <a:lnTo>
                  <a:pt x="3856" y="3972"/>
                </a:lnTo>
                <a:lnTo>
                  <a:pt x="3798" y="4030"/>
                </a:lnTo>
                <a:cubicBezTo>
                  <a:pt x="3755" y="4059"/>
                  <a:pt x="3697" y="4103"/>
                  <a:pt x="3639" y="4132"/>
                </a:cubicBezTo>
                <a:lnTo>
                  <a:pt x="3595" y="4161"/>
                </a:lnTo>
                <a:lnTo>
                  <a:pt x="3523" y="4190"/>
                </a:lnTo>
                <a:lnTo>
                  <a:pt x="3465" y="4219"/>
                </a:lnTo>
                <a:lnTo>
                  <a:pt x="3378" y="4262"/>
                </a:lnTo>
                <a:cubicBezTo>
                  <a:pt x="3349" y="4262"/>
                  <a:pt x="3334" y="4277"/>
                  <a:pt x="3320" y="4277"/>
                </a:cubicBezTo>
                <a:cubicBezTo>
                  <a:pt x="3276" y="4291"/>
                  <a:pt x="3233" y="4306"/>
                  <a:pt x="3189" y="4306"/>
                </a:cubicBezTo>
                <a:lnTo>
                  <a:pt x="3131" y="4320"/>
                </a:lnTo>
                <a:lnTo>
                  <a:pt x="3059" y="4335"/>
                </a:lnTo>
                <a:cubicBezTo>
                  <a:pt x="3001" y="4342"/>
                  <a:pt x="2947" y="4346"/>
                  <a:pt x="2894" y="4346"/>
                </a:cubicBezTo>
                <a:cubicBezTo>
                  <a:pt x="2842" y="4346"/>
                  <a:pt x="2791" y="4342"/>
                  <a:pt x="2740" y="4335"/>
                </a:cubicBezTo>
                <a:lnTo>
                  <a:pt x="2610" y="4335"/>
                </a:lnTo>
                <a:lnTo>
                  <a:pt x="2552" y="4320"/>
                </a:lnTo>
                <a:cubicBezTo>
                  <a:pt x="2479" y="4306"/>
                  <a:pt x="2407" y="4277"/>
                  <a:pt x="2334" y="4262"/>
                </a:cubicBezTo>
                <a:lnTo>
                  <a:pt x="2276" y="4233"/>
                </a:lnTo>
                <a:lnTo>
                  <a:pt x="2218" y="4204"/>
                </a:lnTo>
                <a:lnTo>
                  <a:pt x="2146" y="4161"/>
                </a:lnTo>
                <a:cubicBezTo>
                  <a:pt x="2102" y="4132"/>
                  <a:pt x="2059" y="4103"/>
                  <a:pt x="2030" y="4088"/>
                </a:cubicBezTo>
                <a:lnTo>
                  <a:pt x="1972" y="4045"/>
                </a:lnTo>
                <a:cubicBezTo>
                  <a:pt x="1957" y="4030"/>
                  <a:pt x="1928" y="4016"/>
                  <a:pt x="1914" y="4001"/>
                </a:cubicBezTo>
                <a:cubicBezTo>
                  <a:pt x="1899" y="3987"/>
                  <a:pt x="1870" y="3958"/>
                  <a:pt x="1856" y="3943"/>
                </a:cubicBezTo>
                <a:cubicBezTo>
                  <a:pt x="1827" y="3914"/>
                  <a:pt x="1812" y="3900"/>
                  <a:pt x="1783" y="3885"/>
                </a:cubicBezTo>
                <a:lnTo>
                  <a:pt x="1740" y="3827"/>
                </a:lnTo>
                <a:cubicBezTo>
                  <a:pt x="1682" y="3755"/>
                  <a:pt x="1624" y="3682"/>
                  <a:pt x="1580" y="3610"/>
                </a:cubicBezTo>
                <a:cubicBezTo>
                  <a:pt x="1566" y="3595"/>
                  <a:pt x="1551" y="3566"/>
                  <a:pt x="1537" y="3552"/>
                </a:cubicBezTo>
                <a:cubicBezTo>
                  <a:pt x="1537" y="3523"/>
                  <a:pt x="1522" y="3494"/>
                  <a:pt x="1508" y="3479"/>
                </a:cubicBezTo>
                <a:cubicBezTo>
                  <a:pt x="1493" y="3465"/>
                  <a:pt x="1493" y="3450"/>
                  <a:pt x="1493" y="3436"/>
                </a:cubicBezTo>
                <a:cubicBezTo>
                  <a:pt x="1479" y="3421"/>
                  <a:pt x="1479" y="3421"/>
                  <a:pt x="1479" y="3407"/>
                </a:cubicBezTo>
                <a:lnTo>
                  <a:pt x="1464" y="3364"/>
                </a:lnTo>
                <a:lnTo>
                  <a:pt x="1450" y="3320"/>
                </a:lnTo>
                <a:cubicBezTo>
                  <a:pt x="1435" y="3306"/>
                  <a:pt x="1435" y="3306"/>
                  <a:pt x="1450" y="3306"/>
                </a:cubicBezTo>
                <a:cubicBezTo>
                  <a:pt x="1450" y="3277"/>
                  <a:pt x="1435" y="3262"/>
                  <a:pt x="1421" y="3233"/>
                </a:cubicBezTo>
                <a:cubicBezTo>
                  <a:pt x="1421" y="3219"/>
                  <a:pt x="1406" y="3175"/>
                  <a:pt x="1406" y="3146"/>
                </a:cubicBezTo>
                <a:cubicBezTo>
                  <a:pt x="1392" y="3117"/>
                  <a:pt x="1406" y="3103"/>
                  <a:pt x="1392" y="3088"/>
                </a:cubicBezTo>
                <a:cubicBezTo>
                  <a:pt x="1377" y="3074"/>
                  <a:pt x="1377" y="3016"/>
                  <a:pt x="1377" y="2987"/>
                </a:cubicBezTo>
                <a:cubicBezTo>
                  <a:pt x="1363" y="2943"/>
                  <a:pt x="1377" y="2885"/>
                  <a:pt x="1377" y="2827"/>
                </a:cubicBezTo>
                <a:lnTo>
                  <a:pt x="1377" y="2668"/>
                </a:lnTo>
                <a:cubicBezTo>
                  <a:pt x="1377" y="2668"/>
                  <a:pt x="1377" y="2668"/>
                  <a:pt x="1377" y="2653"/>
                </a:cubicBezTo>
                <a:lnTo>
                  <a:pt x="1392" y="2581"/>
                </a:lnTo>
                <a:cubicBezTo>
                  <a:pt x="1392" y="2552"/>
                  <a:pt x="1392" y="2537"/>
                  <a:pt x="1406" y="2508"/>
                </a:cubicBezTo>
                <a:cubicBezTo>
                  <a:pt x="1406" y="2450"/>
                  <a:pt x="1421" y="2407"/>
                  <a:pt x="1435" y="2349"/>
                </a:cubicBezTo>
                <a:lnTo>
                  <a:pt x="1464" y="2291"/>
                </a:lnTo>
                <a:lnTo>
                  <a:pt x="1479" y="2247"/>
                </a:lnTo>
                <a:cubicBezTo>
                  <a:pt x="1479" y="2233"/>
                  <a:pt x="1493" y="2233"/>
                  <a:pt x="1493" y="2218"/>
                </a:cubicBezTo>
                <a:cubicBezTo>
                  <a:pt x="1493" y="2204"/>
                  <a:pt x="1508" y="2189"/>
                  <a:pt x="1508" y="2175"/>
                </a:cubicBezTo>
                <a:cubicBezTo>
                  <a:pt x="1522" y="2131"/>
                  <a:pt x="1551" y="2102"/>
                  <a:pt x="1580" y="2059"/>
                </a:cubicBezTo>
                <a:lnTo>
                  <a:pt x="1609" y="2015"/>
                </a:lnTo>
                <a:lnTo>
                  <a:pt x="1638" y="1957"/>
                </a:lnTo>
                <a:lnTo>
                  <a:pt x="1682" y="1899"/>
                </a:lnTo>
                <a:lnTo>
                  <a:pt x="1740" y="1841"/>
                </a:lnTo>
                <a:lnTo>
                  <a:pt x="1798" y="1783"/>
                </a:lnTo>
                <a:cubicBezTo>
                  <a:pt x="1885" y="1682"/>
                  <a:pt x="1986" y="1595"/>
                  <a:pt x="2102" y="1537"/>
                </a:cubicBezTo>
                <a:lnTo>
                  <a:pt x="2160" y="1494"/>
                </a:lnTo>
                <a:lnTo>
                  <a:pt x="2218" y="1465"/>
                </a:lnTo>
                <a:lnTo>
                  <a:pt x="2276" y="1450"/>
                </a:lnTo>
                <a:cubicBezTo>
                  <a:pt x="2305" y="1436"/>
                  <a:pt x="2349" y="1421"/>
                  <a:pt x="2378" y="1407"/>
                </a:cubicBezTo>
                <a:lnTo>
                  <a:pt x="2436" y="1392"/>
                </a:lnTo>
                <a:lnTo>
                  <a:pt x="2494" y="1363"/>
                </a:lnTo>
                <a:lnTo>
                  <a:pt x="2566" y="1349"/>
                </a:lnTo>
                <a:lnTo>
                  <a:pt x="2624" y="1349"/>
                </a:lnTo>
                <a:cubicBezTo>
                  <a:pt x="2639" y="1334"/>
                  <a:pt x="2668" y="1334"/>
                  <a:pt x="2682" y="1334"/>
                </a:cubicBezTo>
                <a:lnTo>
                  <a:pt x="2755" y="1334"/>
                </a:lnTo>
                <a:cubicBezTo>
                  <a:pt x="2791" y="1327"/>
                  <a:pt x="2831" y="1323"/>
                  <a:pt x="2872" y="1323"/>
                </a:cubicBezTo>
                <a:close/>
                <a:moveTo>
                  <a:pt x="2871" y="1"/>
                </a:moveTo>
                <a:cubicBezTo>
                  <a:pt x="2769" y="1"/>
                  <a:pt x="2668" y="1"/>
                  <a:pt x="2566" y="15"/>
                </a:cubicBezTo>
                <a:cubicBezTo>
                  <a:pt x="2407" y="30"/>
                  <a:pt x="2276" y="189"/>
                  <a:pt x="2291" y="348"/>
                </a:cubicBezTo>
                <a:lnTo>
                  <a:pt x="2291" y="377"/>
                </a:lnTo>
                <a:cubicBezTo>
                  <a:pt x="2291" y="392"/>
                  <a:pt x="2291" y="406"/>
                  <a:pt x="2291" y="421"/>
                </a:cubicBezTo>
                <a:cubicBezTo>
                  <a:pt x="2291" y="537"/>
                  <a:pt x="2218" y="653"/>
                  <a:pt x="2117" y="696"/>
                </a:cubicBezTo>
                <a:lnTo>
                  <a:pt x="2088" y="711"/>
                </a:lnTo>
                <a:lnTo>
                  <a:pt x="1986" y="740"/>
                </a:lnTo>
                <a:lnTo>
                  <a:pt x="1914" y="783"/>
                </a:lnTo>
                <a:lnTo>
                  <a:pt x="1899" y="783"/>
                </a:lnTo>
                <a:cubicBezTo>
                  <a:pt x="1860" y="801"/>
                  <a:pt x="1819" y="809"/>
                  <a:pt x="1777" y="809"/>
                </a:cubicBezTo>
                <a:cubicBezTo>
                  <a:pt x="1680" y="809"/>
                  <a:pt x="1583" y="763"/>
                  <a:pt x="1522" y="682"/>
                </a:cubicBezTo>
                <a:cubicBezTo>
                  <a:pt x="1460" y="601"/>
                  <a:pt x="1370" y="560"/>
                  <a:pt x="1276" y="560"/>
                </a:cubicBezTo>
                <a:cubicBezTo>
                  <a:pt x="1218" y="560"/>
                  <a:pt x="1158" y="576"/>
                  <a:pt x="1102" y="609"/>
                </a:cubicBezTo>
                <a:lnTo>
                  <a:pt x="1073" y="624"/>
                </a:lnTo>
                <a:cubicBezTo>
                  <a:pt x="1001" y="682"/>
                  <a:pt x="914" y="754"/>
                  <a:pt x="841" y="827"/>
                </a:cubicBezTo>
                <a:cubicBezTo>
                  <a:pt x="769" y="899"/>
                  <a:pt x="711" y="972"/>
                  <a:pt x="638" y="1059"/>
                </a:cubicBezTo>
                <a:cubicBezTo>
                  <a:pt x="580" y="1131"/>
                  <a:pt x="551" y="1247"/>
                  <a:pt x="580" y="1349"/>
                </a:cubicBezTo>
                <a:cubicBezTo>
                  <a:pt x="595" y="1363"/>
                  <a:pt x="609" y="1392"/>
                  <a:pt x="624" y="1421"/>
                </a:cubicBezTo>
                <a:cubicBezTo>
                  <a:pt x="638" y="1450"/>
                  <a:pt x="653" y="1465"/>
                  <a:pt x="667" y="1479"/>
                </a:cubicBezTo>
                <a:lnTo>
                  <a:pt x="696" y="1508"/>
                </a:lnTo>
                <a:cubicBezTo>
                  <a:pt x="812" y="1595"/>
                  <a:pt x="856" y="1740"/>
                  <a:pt x="798" y="1885"/>
                </a:cubicBezTo>
                <a:cubicBezTo>
                  <a:pt x="769" y="1943"/>
                  <a:pt x="740" y="2001"/>
                  <a:pt x="725" y="2059"/>
                </a:cubicBezTo>
                <a:cubicBezTo>
                  <a:pt x="711" y="2102"/>
                  <a:pt x="682" y="2131"/>
                  <a:pt x="653" y="2160"/>
                </a:cubicBezTo>
                <a:cubicBezTo>
                  <a:pt x="638" y="2175"/>
                  <a:pt x="624" y="2189"/>
                  <a:pt x="609" y="2204"/>
                </a:cubicBezTo>
                <a:cubicBezTo>
                  <a:pt x="595" y="2218"/>
                  <a:pt x="566" y="2233"/>
                  <a:pt x="551" y="2233"/>
                </a:cubicBezTo>
                <a:lnTo>
                  <a:pt x="493" y="2262"/>
                </a:lnTo>
                <a:lnTo>
                  <a:pt x="334" y="2262"/>
                </a:lnTo>
                <a:cubicBezTo>
                  <a:pt x="327" y="2255"/>
                  <a:pt x="319" y="2251"/>
                  <a:pt x="310" y="2251"/>
                </a:cubicBezTo>
                <a:cubicBezTo>
                  <a:pt x="301" y="2251"/>
                  <a:pt x="290" y="2255"/>
                  <a:pt x="276" y="2262"/>
                </a:cubicBezTo>
                <a:cubicBezTo>
                  <a:pt x="145" y="2276"/>
                  <a:pt x="44" y="2392"/>
                  <a:pt x="29" y="2523"/>
                </a:cubicBezTo>
                <a:cubicBezTo>
                  <a:pt x="0" y="2726"/>
                  <a:pt x="0" y="2929"/>
                  <a:pt x="29" y="3132"/>
                </a:cubicBezTo>
                <a:cubicBezTo>
                  <a:pt x="44" y="3277"/>
                  <a:pt x="145" y="3393"/>
                  <a:pt x="276" y="3407"/>
                </a:cubicBezTo>
                <a:cubicBezTo>
                  <a:pt x="298" y="3414"/>
                  <a:pt x="316" y="3418"/>
                  <a:pt x="332" y="3418"/>
                </a:cubicBezTo>
                <a:cubicBezTo>
                  <a:pt x="348" y="3418"/>
                  <a:pt x="363" y="3414"/>
                  <a:pt x="377" y="3407"/>
                </a:cubicBezTo>
                <a:lnTo>
                  <a:pt x="435" y="3407"/>
                </a:lnTo>
                <a:cubicBezTo>
                  <a:pt x="493" y="3407"/>
                  <a:pt x="551" y="3436"/>
                  <a:pt x="609" y="3465"/>
                </a:cubicBezTo>
                <a:cubicBezTo>
                  <a:pt x="624" y="3479"/>
                  <a:pt x="638" y="3479"/>
                  <a:pt x="653" y="3494"/>
                </a:cubicBezTo>
                <a:cubicBezTo>
                  <a:pt x="682" y="3523"/>
                  <a:pt x="711" y="3566"/>
                  <a:pt x="725" y="3610"/>
                </a:cubicBezTo>
                <a:cubicBezTo>
                  <a:pt x="754" y="3668"/>
                  <a:pt x="769" y="3740"/>
                  <a:pt x="798" y="3798"/>
                </a:cubicBezTo>
                <a:cubicBezTo>
                  <a:pt x="870" y="3914"/>
                  <a:pt x="841" y="4059"/>
                  <a:pt x="725" y="4161"/>
                </a:cubicBezTo>
                <a:lnTo>
                  <a:pt x="696" y="4175"/>
                </a:lnTo>
                <a:lnTo>
                  <a:pt x="667" y="4204"/>
                </a:lnTo>
                <a:cubicBezTo>
                  <a:pt x="653" y="4219"/>
                  <a:pt x="638" y="4233"/>
                  <a:pt x="624" y="4262"/>
                </a:cubicBezTo>
                <a:cubicBezTo>
                  <a:pt x="609" y="4277"/>
                  <a:pt x="595" y="4306"/>
                  <a:pt x="595" y="4335"/>
                </a:cubicBezTo>
                <a:lnTo>
                  <a:pt x="595" y="4364"/>
                </a:lnTo>
                <a:cubicBezTo>
                  <a:pt x="595" y="4378"/>
                  <a:pt x="595" y="4393"/>
                  <a:pt x="595" y="4393"/>
                </a:cubicBezTo>
                <a:cubicBezTo>
                  <a:pt x="595" y="4407"/>
                  <a:pt x="595" y="4422"/>
                  <a:pt x="595" y="4422"/>
                </a:cubicBezTo>
                <a:cubicBezTo>
                  <a:pt x="595" y="4436"/>
                  <a:pt x="595" y="4451"/>
                  <a:pt x="595" y="4465"/>
                </a:cubicBezTo>
                <a:lnTo>
                  <a:pt x="595" y="4509"/>
                </a:lnTo>
                <a:lnTo>
                  <a:pt x="595" y="4523"/>
                </a:lnTo>
                <a:cubicBezTo>
                  <a:pt x="595" y="4538"/>
                  <a:pt x="595" y="4552"/>
                  <a:pt x="609" y="4552"/>
                </a:cubicBezTo>
                <a:lnTo>
                  <a:pt x="638" y="4596"/>
                </a:lnTo>
                <a:cubicBezTo>
                  <a:pt x="696" y="4668"/>
                  <a:pt x="769" y="4755"/>
                  <a:pt x="841" y="4828"/>
                </a:cubicBezTo>
                <a:cubicBezTo>
                  <a:pt x="914" y="4900"/>
                  <a:pt x="986" y="4958"/>
                  <a:pt x="1073" y="5031"/>
                </a:cubicBezTo>
                <a:cubicBezTo>
                  <a:pt x="1121" y="5066"/>
                  <a:pt x="1188" y="5092"/>
                  <a:pt x="1251" y="5092"/>
                </a:cubicBezTo>
                <a:cubicBezTo>
                  <a:pt x="1264" y="5092"/>
                  <a:pt x="1278" y="5091"/>
                  <a:pt x="1291" y="5089"/>
                </a:cubicBezTo>
                <a:cubicBezTo>
                  <a:pt x="1319" y="5089"/>
                  <a:pt x="1348" y="5089"/>
                  <a:pt x="1363" y="5074"/>
                </a:cubicBezTo>
                <a:cubicBezTo>
                  <a:pt x="1421" y="5060"/>
                  <a:pt x="1479" y="5016"/>
                  <a:pt x="1508" y="4973"/>
                </a:cubicBezTo>
                <a:lnTo>
                  <a:pt x="1537" y="4944"/>
                </a:lnTo>
                <a:cubicBezTo>
                  <a:pt x="1580" y="4900"/>
                  <a:pt x="1609" y="4871"/>
                  <a:pt x="1667" y="4857"/>
                </a:cubicBezTo>
                <a:lnTo>
                  <a:pt x="1769" y="4842"/>
                </a:lnTo>
                <a:cubicBezTo>
                  <a:pt x="1812" y="4842"/>
                  <a:pt x="1856" y="4857"/>
                  <a:pt x="1899" y="4871"/>
                </a:cubicBezTo>
                <a:cubicBezTo>
                  <a:pt x="1957" y="4900"/>
                  <a:pt x="2015" y="4929"/>
                  <a:pt x="2073" y="4944"/>
                </a:cubicBezTo>
                <a:cubicBezTo>
                  <a:pt x="2131" y="4973"/>
                  <a:pt x="2189" y="5016"/>
                  <a:pt x="2218" y="5060"/>
                </a:cubicBezTo>
                <a:cubicBezTo>
                  <a:pt x="2233" y="5074"/>
                  <a:pt x="2247" y="5103"/>
                  <a:pt x="2262" y="5117"/>
                </a:cubicBezTo>
                <a:cubicBezTo>
                  <a:pt x="2276" y="5175"/>
                  <a:pt x="2276" y="5233"/>
                  <a:pt x="2276" y="5277"/>
                </a:cubicBezTo>
                <a:cubicBezTo>
                  <a:pt x="2247" y="5451"/>
                  <a:pt x="2349" y="5596"/>
                  <a:pt x="2508" y="5639"/>
                </a:cubicBezTo>
                <a:lnTo>
                  <a:pt x="2552" y="5639"/>
                </a:lnTo>
                <a:cubicBezTo>
                  <a:pt x="2653" y="5654"/>
                  <a:pt x="2755" y="5654"/>
                  <a:pt x="2856" y="5654"/>
                </a:cubicBezTo>
                <a:cubicBezTo>
                  <a:pt x="2958" y="5654"/>
                  <a:pt x="3059" y="5654"/>
                  <a:pt x="3160" y="5639"/>
                </a:cubicBezTo>
                <a:cubicBezTo>
                  <a:pt x="3233" y="5625"/>
                  <a:pt x="3291" y="5596"/>
                  <a:pt x="3334" y="5538"/>
                </a:cubicBezTo>
                <a:cubicBezTo>
                  <a:pt x="3363" y="5509"/>
                  <a:pt x="3392" y="5480"/>
                  <a:pt x="3407" y="5436"/>
                </a:cubicBezTo>
                <a:cubicBezTo>
                  <a:pt x="3421" y="5378"/>
                  <a:pt x="3436" y="5335"/>
                  <a:pt x="3421" y="5277"/>
                </a:cubicBezTo>
                <a:cubicBezTo>
                  <a:pt x="3421" y="5262"/>
                  <a:pt x="3421" y="5248"/>
                  <a:pt x="3421" y="5233"/>
                </a:cubicBezTo>
                <a:cubicBezTo>
                  <a:pt x="3421" y="5103"/>
                  <a:pt x="3508" y="4987"/>
                  <a:pt x="3624" y="4944"/>
                </a:cubicBezTo>
                <a:cubicBezTo>
                  <a:pt x="3682" y="4915"/>
                  <a:pt x="3755" y="4886"/>
                  <a:pt x="3813" y="4857"/>
                </a:cubicBezTo>
                <a:cubicBezTo>
                  <a:pt x="3856" y="4842"/>
                  <a:pt x="3903" y="4835"/>
                  <a:pt x="3949" y="4835"/>
                </a:cubicBezTo>
                <a:cubicBezTo>
                  <a:pt x="3994" y="4835"/>
                  <a:pt x="4037" y="4842"/>
                  <a:pt x="4074" y="4857"/>
                </a:cubicBezTo>
                <a:cubicBezTo>
                  <a:pt x="4103" y="4871"/>
                  <a:pt x="4117" y="4886"/>
                  <a:pt x="4132" y="4900"/>
                </a:cubicBezTo>
                <a:cubicBezTo>
                  <a:pt x="4146" y="4915"/>
                  <a:pt x="4161" y="4915"/>
                  <a:pt x="4161" y="4929"/>
                </a:cubicBezTo>
                <a:cubicBezTo>
                  <a:pt x="4175" y="4944"/>
                  <a:pt x="4190" y="4944"/>
                  <a:pt x="4190" y="4958"/>
                </a:cubicBezTo>
                <a:cubicBezTo>
                  <a:pt x="4252" y="5038"/>
                  <a:pt x="4342" y="5080"/>
                  <a:pt x="4436" y="5080"/>
                </a:cubicBezTo>
                <a:cubicBezTo>
                  <a:pt x="4494" y="5080"/>
                  <a:pt x="4554" y="5064"/>
                  <a:pt x="4610" y="5031"/>
                </a:cubicBezTo>
                <a:cubicBezTo>
                  <a:pt x="4625" y="5031"/>
                  <a:pt x="4625" y="5031"/>
                  <a:pt x="4639" y="5016"/>
                </a:cubicBezTo>
                <a:cubicBezTo>
                  <a:pt x="4711" y="4958"/>
                  <a:pt x="4798" y="4886"/>
                  <a:pt x="4871" y="4813"/>
                </a:cubicBezTo>
                <a:cubicBezTo>
                  <a:pt x="4943" y="4741"/>
                  <a:pt x="5001" y="4654"/>
                  <a:pt x="5074" y="4581"/>
                </a:cubicBezTo>
                <a:cubicBezTo>
                  <a:pt x="5132" y="4509"/>
                  <a:pt x="5161" y="4393"/>
                  <a:pt x="5117" y="4291"/>
                </a:cubicBezTo>
                <a:cubicBezTo>
                  <a:pt x="5117" y="4277"/>
                  <a:pt x="5117" y="4277"/>
                  <a:pt x="5103" y="4262"/>
                </a:cubicBezTo>
                <a:cubicBezTo>
                  <a:pt x="5103" y="4248"/>
                  <a:pt x="5088" y="4233"/>
                  <a:pt x="5088" y="4219"/>
                </a:cubicBezTo>
                <a:cubicBezTo>
                  <a:pt x="5074" y="4190"/>
                  <a:pt x="5059" y="4175"/>
                  <a:pt x="5045" y="4161"/>
                </a:cubicBezTo>
                <a:lnTo>
                  <a:pt x="5016" y="4132"/>
                </a:lnTo>
                <a:lnTo>
                  <a:pt x="4987" y="4117"/>
                </a:lnTo>
                <a:cubicBezTo>
                  <a:pt x="4885" y="4016"/>
                  <a:pt x="4856" y="3871"/>
                  <a:pt x="4914" y="3755"/>
                </a:cubicBezTo>
                <a:cubicBezTo>
                  <a:pt x="4943" y="3682"/>
                  <a:pt x="4972" y="3624"/>
                  <a:pt x="4987" y="3566"/>
                </a:cubicBezTo>
                <a:cubicBezTo>
                  <a:pt x="5037" y="3453"/>
                  <a:pt x="5154" y="3372"/>
                  <a:pt x="5278" y="3372"/>
                </a:cubicBezTo>
                <a:cubicBezTo>
                  <a:pt x="5297" y="3372"/>
                  <a:pt x="5316" y="3374"/>
                  <a:pt x="5335" y="3378"/>
                </a:cubicBezTo>
                <a:cubicBezTo>
                  <a:pt x="5407" y="3378"/>
                  <a:pt x="5480" y="3364"/>
                  <a:pt x="5538" y="3335"/>
                </a:cubicBezTo>
                <a:cubicBezTo>
                  <a:pt x="5552" y="3320"/>
                  <a:pt x="5567" y="3306"/>
                  <a:pt x="5581" y="3291"/>
                </a:cubicBezTo>
                <a:lnTo>
                  <a:pt x="5610" y="3277"/>
                </a:lnTo>
                <a:lnTo>
                  <a:pt x="5625" y="3262"/>
                </a:lnTo>
                <a:cubicBezTo>
                  <a:pt x="5654" y="3219"/>
                  <a:pt x="5683" y="3161"/>
                  <a:pt x="5683" y="3103"/>
                </a:cubicBezTo>
                <a:cubicBezTo>
                  <a:pt x="5712" y="2900"/>
                  <a:pt x="5712" y="2697"/>
                  <a:pt x="5683" y="2479"/>
                </a:cubicBezTo>
                <a:lnTo>
                  <a:pt x="5683" y="2479"/>
                </a:lnTo>
                <a:lnTo>
                  <a:pt x="5712" y="2523"/>
                </a:lnTo>
                <a:cubicBezTo>
                  <a:pt x="5712" y="2494"/>
                  <a:pt x="5697" y="2465"/>
                  <a:pt x="5683" y="2436"/>
                </a:cubicBezTo>
                <a:cubicBezTo>
                  <a:pt x="5683" y="2421"/>
                  <a:pt x="5668" y="2407"/>
                  <a:pt x="5668" y="2392"/>
                </a:cubicBezTo>
                <a:cubicBezTo>
                  <a:pt x="5654" y="2378"/>
                  <a:pt x="5639" y="2363"/>
                  <a:pt x="5625" y="2349"/>
                </a:cubicBezTo>
                <a:lnTo>
                  <a:pt x="5610" y="2334"/>
                </a:lnTo>
                <a:lnTo>
                  <a:pt x="5581" y="2305"/>
                </a:lnTo>
                <a:lnTo>
                  <a:pt x="5552" y="2291"/>
                </a:lnTo>
                <a:cubicBezTo>
                  <a:pt x="5538" y="2276"/>
                  <a:pt x="5509" y="2262"/>
                  <a:pt x="5480" y="2262"/>
                </a:cubicBezTo>
                <a:lnTo>
                  <a:pt x="5451" y="2262"/>
                </a:lnTo>
                <a:cubicBezTo>
                  <a:pt x="5436" y="2255"/>
                  <a:pt x="5422" y="2251"/>
                  <a:pt x="5405" y="2251"/>
                </a:cubicBezTo>
                <a:cubicBezTo>
                  <a:pt x="5389" y="2251"/>
                  <a:pt x="5371" y="2255"/>
                  <a:pt x="5349" y="2262"/>
                </a:cubicBezTo>
                <a:lnTo>
                  <a:pt x="5277" y="2262"/>
                </a:lnTo>
                <a:cubicBezTo>
                  <a:pt x="5219" y="2262"/>
                  <a:pt x="5161" y="2233"/>
                  <a:pt x="5117" y="2204"/>
                </a:cubicBezTo>
                <a:lnTo>
                  <a:pt x="5103" y="2189"/>
                </a:lnTo>
                <a:lnTo>
                  <a:pt x="5074" y="2160"/>
                </a:lnTo>
                <a:lnTo>
                  <a:pt x="5045" y="2117"/>
                </a:lnTo>
                <a:lnTo>
                  <a:pt x="5016" y="2088"/>
                </a:lnTo>
                <a:cubicBezTo>
                  <a:pt x="5016" y="2073"/>
                  <a:pt x="5016" y="2073"/>
                  <a:pt x="5016" y="2059"/>
                </a:cubicBezTo>
                <a:lnTo>
                  <a:pt x="5016" y="2044"/>
                </a:lnTo>
                <a:cubicBezTo>
                  <a:pt x="4987" y="1986"/>
                  <a:pt x="4972" y="1928"/>
                  <a:pt x="4943" y="1870"/>
                </a:cubicBezTo>
                <a:lnTo>
                  <a:pt x="4929" y="1841"/>
                </a:lnTo>
                <a:cubicBezTo>
                  <a:pt x="4914" y="1798"/>
                  <a:pt x="4914" y="1754"/>
                  <a:pt x="4914" y="1711"/>
                </a:cubicBezTo>
                <a:cubicBezTo>
                  <a:pt x="4929" y="1682"/>
                  <a:pt x="4929" y="1639"/>
                  <a:pt x="4943" y="1610"/>
                </a:cubicBezTo>
                <a:cubicBezTo>
                  <a:pt x="4958" y="1581"/>
                  <a:pt x="4987" y="1552"/>
                  <a:pt x="5016" y="1523"/>
                </a:cubicBezTo>
                <a:lnTo>
                  <a:pt x="5045" y="1494"/>
                </a:lnTo>
                <a:lnTo>
                  <a:pt x="5059" y="1479"/>
                </a:lnTo>
                <a:cubicBezTo>
                  <a:pt x="5088" y="1450"/>
                  <a:pt x="5103" y="1436"/>
                  <a:pt x="5117" y="1392"/>
                </a:cubicBezTo>
                <a:cubicBezTo>
                  <a:pt x="5132" y="1392"/>
                  <a:pt x="5132" y="1378"/>
                  <a:pt x="5146" y="1363"/>
                </a:cubicBezTo>
                <a:cubicBezTo>
                  <a:pt x="5146" y="1349"/>
                  <a:pt x="5161" y="1334"/>
                  <a:pt x="5161" y="1320"/>
                </a:cubicBezTo>
                <a:cubicBezTo>
                  <a:pt x="5175" y="1218"/>
                  <a:pt x="5161" y="1131"/>
                  <a:pt x="5103" y="1059"/>
                </a:cubicBezTo>
                <a:cubicBezTo>
                  <a:pt x="5030" y="972"/>
                  <a:pt x="4958" y="899"/>
                  <a:pt x="4900" y="827"/>
                </a:cubicBezTo>
                <a:cubicBezTo>
                  <a:pt x="4813" y="754"/>
                  <a:pt x="4740" y="682"/>
                  <a:pt x="4653" y="624"/>
                </a:cubicBezTo>
                <a:cubicBezTo>
                  <a:pt x="4600" y="581"/>
                  <a:pt x="4540" y="554"/>
                  <a:pt x="4471" y="554"/>
                </a:cubicBezTo>
                <a:cubicBezTo>
                  <a:pt x="4446" y="554"/>
                  <a:pt x="4420" y="558"/>
                  <a:pt x="4393" y="566"/>
                </a:cubicBezTo>
                <a:lnTo>
                  <a:pt x="4364" y="566"/>
                </a:lnTo>
                <a:cubicBezTo>
                  <a:pt x="4320" y="595"/>
                  <a:pt x="4277" y="609"/>
                  <a:pt x="4248" y="653"/>
                </a:cubicBezTo>
                <a:lnTo>
                  <a:pt x="4219" y="682"/>
                </a:lnTo>
                <a:cubicBezTo>
                  <a:pt x="4190" y="725"/>
                  <a:pt x="4132" y="769"/>
                  <a:pt x="4074" y="783"/>
                </a:cubicBezTo>
                <a:cubicBezTo>
                  <a:pt x="4059" y="798"/>
                  <a:pt x="4030" y="798"/>
                  <a:pt x="4016" y="798"/>
                </a:cubicBezTo>
                <a:lnTo>
                  <a:pt x="3929" y="798"/>
                </a:lnTo>
                <a:lnTo>
                  <a:pt x="3871" y="783"/>
                </a:lnTo>
                <a:lnTo>
                  <a:pt x="3842" y="783"/>
                </a:lnTo>
                <a:lnTo>
                  <a:pt x="3813" y="754"/>
                </a:lnTo>
                <a:lnTo>
                  <a:pt x="3755" y="740"/>
                </a:lnTo>
                <a:lnTo>
                  <a:pt x="3653" y="696"/>
                </a:lnTo>
                <a:cubicBezTo>
                  <a:pt x="3523" y="653"/>
                  <a:pt x="3450" y="522"/>
                  <a:pt x="3450" y="392"/>
                </a:cubicBezTo>
                <a:lnTo>
                  <a:pt x="3450" y="363"/>
                </a:lnTo>
                <a:cubicBezTo>
                  <a:pt x="3479" y="203"/>
                  <a:pt x="3378" y="58"/>
                  <a:pt x="3218" y="15"/>
                </a:cubicBezTo>
                <a:lnTo>
                  <a:pt x="3189" y="15"/>
                </a:lnTo>
                <a:cubicBezTo>
                  <a:pt x="3088" y="1"/>
                  <a:pt x="2986" y="1"/>
                  <a:pt x="28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3061208"/>
            <a:ext cx="925442" cy="518654"/>
          </a:xfrm>
          <a:prstGeom prst="rect">
            <a:avLst/>
          </a:prstGeom>
        </p:spPr>
      </p:pic>
      <p:pic>
        <p:nvPicPr>
          <p:cNvPr id="1026" name="Picture 2" descr="C:\Users\asu13284\Pictures\Recursos de imágenes\descarga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3074154"/>
            <a:ext cx="1593155" cy="516263"/>
          </a:xfrm>
          <a:prstGeom prst="rect">
            <a:avLst/>
          </a:prstGeom>
          <a:noFill/>
          <a:extLst>
            <a:ext uri="{909E8E84-426E-40DD-AFC4-6F175D3DCCD1}">
              <a14:hiddenFill xmlns:a14="http://schemas.microsoft.com/office/drawing/2010/main">
                <a:solidFill>
                  <a:srgbClr val="FFFFFF"/>
                </a:solidFill>
              </a14:hiddenFill>
            </a:ext>
          </a:extLst>
        </p:spPr>
      </p:pic>
      <p:pic>
        <p:nvPicPr>
          <p:cNvPr id="394" name="393 Imagen"/>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45963" y="4256310"/>
            <a:ext cx="2646517" cy="6917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828;p41"/>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30;p41"/>
          <p:cNvSpPr/>
          <p:nvPr/>
        </p:nvSpPr>
        <p:spPr>
          <a:xfrm>
            <a:off x="215975" y="111150"/>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31;p41"/>
          <p:cNvSpPr/>
          <p:nvPr/>
        </p:nvSpPr>
        <p:spPr>
          <a:xfrm>
            <a:off x="477150" y="111150"/>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32;p41"/>
          <p:cNvSpPr/>
          <p:nvPr/>
        </p:nvSpPr>
        <p:spPr>
          <a:xfrm>
            <a:off x="738325" y="111150"/>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1 Título"/>
          <p:cNvSpPr>
            <a:spLocks noGrp="1"/>
          </p:cNvSpPr>
          <p:nvPr>
            <p:ph type="title"/>
          </p:nvPr>
        </p:nvSpPr>
        <p:spPr>
          <a:xfrm>
            <a:off x="971600" y="411510"/>
            <a:ext cx="6991475" cy="709434"/>
          </a:xfrm>
        </p:spPr>
        <p:txBody>
          <a:bodyPr/>
          <a:lstStyle/>
          <a:p>
            <a:r>
              <a:rPr lang="es-PY" sz="3600"/>
              <a:t>Situación Actual</a:t>
            </a:r>
          </a:p>
        </p:txBody>
      </p:sp>
      <p:sp>
        <p:nvSpPr>
          <p:cNvPr id="3" name="2 Subtítulo"/>
          <p:cNvSpPr>
            <a:spLocks noGrp="1"/>
          </p:cNvSpPr>
          <p:nvPr>
            <p:ph type="subTitle" idx="1"/>
          </p:nvPr>
        </p:nvSpPr>
        <p:spPr>
          <a:xfrm>
            <a:off x="107504" y="699542"/>
            <a:ext cx="6084217" cy="3744416"/>
          </a:xfrm>
        </p:spPr>
        <p:txBody>
          <a:bodyPr/>
          <a:lstStyle/>
          <a:p>
            <a:pPr algn="just"/>
            <a:r>
              <a:rPr lang="es-PY"/>
              <a:t>	</a:t>
            </a:r>
          </a:p>
          <a:p>
            <a:pPr algn="just">
              <a:buFont typeface="Arial" panose="020B0604020202020204" pitchFamily="34" charset="0"/>
              <a:buChar char="•"/>
            </a:pPr>
            <a:endParaRPr lang="es-PY">
              <a:ln>
                <a:solidFill>
                  <a:schemeClr val="accent6"/>
                </a:solidFill>
              </a:ln>
              <a:solidFill>
                <a:schemeClr val="tx1"/>
              </a:solidFill>
            </a:endParaRPr>
          </a:p>
        </p:txBody>
      </p:sp>
      <p:graphicFrame>
        <p:nvGraphicFramePr>
          <p:cNvPr id="4" name="3 Diagrama"/>
          <p:cNvGraphicFramePr/>
          <p:nvPr>
            <p:extLst>
              <p:ext uri="{D42A27DB-BD31-4B8C-83A1-F6EECF244321}">
                <p14:modId xmlns:p14="http://schemas.microsoft.com/office/powerpoint/2010/main" val="2129119275"/>
              </p:ext>
            </p:extLst>
          </p:nvPr>
        </p:nvGraphicFramePr>
        <p:xfrm>
          <a:off x="480591" y="1187822"/>
          <a:ext cx="8195865" cy="3544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9 Grupo"/>
          <p:cNvGrpSpPr/>
          <p:nvPr/>
        </p:nvGrpSpPr>
        <p:grpSpPr>
          <a:xfrm>
            <a:off x="4098625" y="4744397"/>
            <a:ext cx="946720" cy="305943"/>
            <a:chOff x="7452320" y="136566"/>
            <a:chExt cx="946720" cy="305943"/>
          </a:xfrm>
        </p:grpSpPr>
        <p:pic>
          <p:nvPicPr>
            <p:cNvPr id="11" name="10 Imagen"/>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2" name="11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1684866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828;p41"/>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30;p41"/>
          <p:cNvSpPr/>
          <p:nvPr/>
        </p:nvSpPr>
        <p:spPr>
          <a:xfrm>
            <a:off x="215975" y="111150"/>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31;p41"/>
          <p:cNvSpPr/>
          <p:nvPr/>
        </p:nvSpPr>
        <p:spPr>
          <a:xfrm>
            <a:off x="477150" y="111150"/>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32;p41"/>
          <p:cNvSpPr/>
          <p:nvPr/>
        </p:nvSpPr>
        <p:spPr>
          <a:xfrm>
            <a:off x="738325" y="111150"/>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1 Título"/>
          <p:cNvSpPr>
            <a:spLocks noGrp="1"/>
          </p:cNvSpPr>
          <p:nvPr>
            <p:ph type="title"/>
          </p:nvPr>
        </p:nvSpPr>
        <p:spPr>
          <a:xfrm>
            <a:off x="827584" y="411510"/>
            <a:ext cx="7560840" cy="709434"/>
          </a:xfrm>
        </p:spPr>
        <p:txBody>
          <a:bodyPr/>
          <a:lstStyle/>
          <a:p>
            <a:r>
              <a:rPr lang="es-PY" sz="3600"/>
              <a:t>Situación actual del Sistema vigente</a:t>
            </a:r>
          </a:p>
        </p:txBody>
      </p:sp>
      <p:graphicFrame>
        <p:nvGraphicFramePr>
          <p:cNvPr id="4" name="3 Diagrama"/>
          <p:cNvGraphicFramePr/>
          <p:nvPr>
            <p:extLst>
              <p:ext uri="{D42A27DB-BD31-4B8C-83A1-F6EECF244321}">
                <p14:modId xmlns:p14="http://schemas.microsoft.com/office/powerpoint/2010/main" val="3899574421"/>
              </p:ext>
            </p:extLst>
          </p:nvPr>
        </p:nvGraphicFramePr>
        <p:xfrm>
          <a:off x="336574" y="1419622"/>
          <a:ext cx="4163417" cy="3096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8 Diagrama"/>
          <p:cNvGraphicFramePr/>
          <p:nvPr>
            <p:extLst>
              <p:ext uri="{D42A27DB-BD31-4B8C-83A1-F6EECF244321}">
                <p14:modId xmlns:p14="http://schemas.microsoft.com/office/powerpoint/2010/main" val="3410425928"/>
              </p:ext>
            </p:extLst>
          </p:nvPr>
        </p:nvGraphicFramePr>
        <p:xfrm>
          <a:off x="4441031" y="1430508"/>
          <a:ext cx="4163417" cy="30963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1" name="10 Grupo"/>
          <p:cNvGrpSpPr/>
          <p:nvPr/>
        </p:nvGrpSpPr>
        <p:grpSpPr>
          <a:xfrm>
            <a:off x="4098625" y="4744397"/>
            <a:ext cx="946720" cy="305943"/>
            <a:chOff x="7452320" y="136566"/>
            <a:chExt cx="946720" cy="305943"/>
          </a:xfrm>
        </p:grpSpPr>
        <p:pic>
          <p:nvPicPr>
            <p:cNvPr id="12" name="11 Imagen"/>
            <p:cNvPicPr>
              <a:picLocks noChangeAspect="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3" name="12 Imagen"/>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1267295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grpSp>
        <p:nvGrpSpPr>
          <p:cNvPr id="866" name="Google Shape;866;p43"/>
          <p:cNvGrpSpPr/>
          <p:nvPr/>
        </p:nvGrpSpPr>
        <p:grpSpPr>
          <a:xfrm>
            <a:off x="1868338" y="1569962"/>
            <a:ext cx="1623900" cy="1552518"/>
            <a:chOff x="2282427" y="1363407"/>
            <a:chExt cx="1623900" cy="1552518"/>
          </a:xfrm>
        </p:grpSpPr>
        <p:sp>
          <p:nvSpPr>
            <p:cNvPr id="867" name="Google Shape;867;p43"/>
            <p:cNvSpPr/>
            <p:nvPr/>
          </p:nvSpPr>
          <p:spPr>
            <a:xfrm>
              <a:off x="2282427" y="2447925"/>
              <a:ext cx="1623900" cy="468000"/>
            </a:xfrm>
            <a:prstGeom prst="chevron">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68" name="Google Shape;868;p43"/>
            <p:cNvCxnSpPr/>
            <p:nvPr/>
          </p:nvCxnSpPr>
          <p:spPr>
            <a:xfrm>
              <a:off x="2291733" y="1363407"/>
              <a:ext cx="0" cy="1086000"/>
            </a:xfrm>
            <a:prstGeom prst="straightConnector1">
              <a:avLst/>
            </a:prstGeom>
            <a:noFill/>
            <a:ln w="19050" cap="flat" cmpd="sng">
              <a:solidFill>
                <a:schemeClr val="lt2"/>
              </a:solidFill>
              <a:prstDash val="solid"/>
              <a:round/>
              <a:headEnd type="none" w="med" len="med"/>
              <a:tailEnd type="none" w="med" len="med"/>
            </a:ln>
          </p:spPr>
        </p:cxnSp>
      </p:grpSp>
      <p:grpSp>
        <p:nvGrpSpPr>
          <p:cNvPr id="869" name="Google Shape;869;p43"/>
          <p:cNvGrpSpPr/>
          <p:nvPr/>
        </p:nvGrpSpPr>
        <p:grpSpPr>
          <a:xfrm>
            <a:off x="4813941" y="1569962"/>
            <a:ext cx="1623900" cy="1552518"/>
            <a:chOff x="5228030" y="1363407"/>
            <a:chExt cx="1623900" cy="1552518"/>
          </a:xfrm>
        </p:grpSpPr>
        <p:sp>
          <p:nvSpPr>
            <p:cNvPr id="870" name="Google Shape;870;p43"/>
            <p:cNvSpPr/>
            <p:nvPr/>
          </p:nvSpPr>
          <p:spPr>
            <a:xfrm>
              <a:off x="5228030" y="2447925"/>
              <a:ext cx="1623900" cy="4680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71" name="Google Shape;871;p43"/>
            <p:cNvCxnSpPr/>
            <p:nvPr/>
          </p:nvCxnSpPr>
          <p:spPr>
            <a:xfrm>
              <a:off x="5237303" y="1363407"/>
              <a:ext cx="0" cy="1086000"/>
            </a:xfrm>
            <a:prstGeom prst="straightConnector1">
              <a:avLst/>
            </a:prstGeom>
            <a:noFill/>
            <a:ln w="19050" cap="flat" cmpd="sng">
              <a:solidFill>
                <a:schemeClr val="accent3"/>
              </a:solidFill>
              <a:prstDash val="solid"/>
              <a:round/>
              <a:headEnd type="none" w="med" len="med"/>
              <a:tailEnd type="none" w="med" len="med"/>
            </a:ln>
          </p:spPr>
        </p:cxnSp>
      </p:grpSp>
      <p:grpSp>
        <p:nvGrpSpPr>
          <p:cNvPr id="872" name="Google Shape;872;p43"/>
          <p:cNvGrpSpPr/>
          <p:nvPr/>
        </p:nvGrpSpPr>
        <p:grpSpPr>
          <a:xfrm>
            <a:off x="395536" y="2654480"/>
            <a:ext cx="1623900" cy="1554007"/>
            <a:chOff x="809625" y="2447925"/>
            <a:chExt cx="1623900" cy="1554007"/>
          </a:xfrm>
        </p:grpSpPr>
        <p:sp>
          <p:nvSpPr>
            <p:cNvPr id="873" name="Google Shape;873;p43"/>
            <p:cNvSpPr/>
            <p:nvPr/>
          </p:nvSpPr>
          <p:spPr>
            <a:xfrm>
              <a:off x="809625" y="2447925"/>
              <a:ext cx="1623900" cy="468000"/>
            </a:xfrm>
            <a:prstGeom prst="homePlat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74" name="Google Shape;874;p43"/>
            <p:cNvCxnSpPr/>
            <p:nvPr/>
          </p:nvCxnSpPr>
          <p:spPr>
            <a:xfrm>
              <a:off x="818826" y="2915932"/>
              <a:ext cx="0" cy="1086000"/>
            </a:xfrm>
            <a:prstGeom prst="straightConnector1">
              <a:avLst/>
            </a:prstGeom>
            <a:noFill/>
            <a:ln w="19050" cap="flat" cmpd="sng">
              <a:solidFill>
                <a:schemeClr val="dk1"/>
              </a:solidFill>
              <a:prstDash val="solid"/>
              <a:round/>
              <a:headEnd type="none" w="med" len="med"/>
              <a:tailEnd type="none" w="med" len="med"/>
            </a:ln>
          </p:spPr>
        </p:cxnSp>
      </p:grpSp>
      <p:grpSp>
        <p:nvGrpSpPr>
          <p:cNvPr id="875" name="Google Shape;875;p43"/>
          <p:cNvGrpSpPr/>
          <p:nvPr/>
        </p:nvGrpSpPr>
        <p:grpSpPr>
          <a:xfrm>
            <a:off x="3341139" y="2654480"/>
            <a:ext cx="1623900" cy="1554007"/>
            <a:chOff x="3755228" y="2447925"/>
            <a:chExt cx="1623900" cy="1554007"/>
          </a:xfrm>
        </p:grpSpPr>
        <p:sp>
          <p:nvSpPr>
            <p:cNvPr id="876" name="Google Shape;876;p43"/>
            <p:cNvSpPr/>
            <p:nvPr/>
          </p:nvSpPr>
          <p:spPr>
            <a:xfrm>
              <a:off x="3755228" y="2447925"/>
              <a:ext cx="1623900" cy="468000"/>
            </a:xfrm>
            <a:prstGeom prst="chevron">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77" name="Google Shape;877;p43"/>
            <p:cNvCxnSpPr/>
            <p:nvPr/>
          </p:nvCxnSpPr>
          <p:spPr>
            <a:xfrm>
              <a:off x="3769108" y="2915932"/>
              <a:ext cx="0" cy="1086000"/>
            </a:xfrm>
            <a:prstGeom prst="straightConnector1">
              <a:avLst/>
            </a:prstGeom>
            <a:noFill/>
            <a:ln w="19050" cap="flat" cmpd="sng">
              <a:solidFill>
                <a:schemeClr val="accent1"/>
              </a:solidFill>
              <a:prstDash val="solid"/>
              <a:round/>
              <a:headEnd type="none" w="med" len="med"/>
              <a:tailEnd type="none" w="med" len="med"/>
            </a:ln>
          </p:spPr>
        </p:cxnSp>
      </p:grpSp>
      <p:grpSp>
        <p:nvGrpSpPr>
          <p:cNvPr id="878" name="Google Shape;878;p43"/>
          <p:cNvGrpSpPr/>
          <p:nvPr/>
        </p:nvGrpSpPr>
        <p:grpSpPr>
          <a:xfrm>
            <a:off x="6286743" y="2654480"/>
            <a:ext cx="1623900" cy="1554007"/>
            <a:chOff x="6700832" y="2447925"/>
            <a:chExt cx="1623900" cy="1554007"/>
          </a:xfrm>
        </p:grpSpPr>
        <p:sp>
          <p:nvSpPr>
            <p:cNvPr id="879" name="Google Shape;879;p43"/>
            <p:cNvSpPr/>
            <p:nvPr/>
          </p:nvSpPr>
          <p:spPr>
            <a:xfrm>
              <a:off x="6700832" y="2447925"/>
              <a:ext cx="1623900" cy="468000"/>
            </a:xfrm>
            <a:prstGeom prst="chevron">
              <a:avLst>
                <a:gd name="adj" fmla="val 5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80" name="Google Shape;880;p43"/>
            <p:cNvCxnSpPr/>
            <p:nvPr/>
          </p:nvCxnSpPr>
          <p:spPr>
            <a:xfrm>
              <a:off x="6719402" y="2915932"/>
              <a:ext cx="0" cy="1086000"/>
            </a:xfrm>
            <a:prstGeom prst="straightConnector1">
              <a:avLst/>
            </a:prstGeom>
            <a:noFill/>
            <a:ln w="19050" cap="flat" cmpd="sng">
              <a:solidFill>
                <a:schemeClr val="accent4"/>
              </a:solidFill>
              <a:prstDash val="solid"/>
              <a:round/>
              <a:headEnd type="none" w="med" len="med"/>
              <a:tailEnd type="none" w="med" len="med"/>
            </a:ln>
          </p:spPr>
        </p:cxnSp>
      </p:grpSp>
      <p:sp>
        <p:nvSpPr>
          <p:cNvPr id="881" name="Google Shape;881;p43"/>
          <p:cNvSpPr txBox="1">
            <a:spLocks noGrp="1"/>
          </p:cNvSpPr>
          <p:nvPr>
            <p:ph type="title"/>
          </p:nvPr>
        </p:nvSpPr>
        <p:spPr>
          <a:xfrm>
            <a:off x="426268"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RESEÑA DEL PROCESO</a:t>
            </a:r>
            <a:br>
              <a:rPr lang="en"/>
            </a:br>
            <a:endParaRPr/>
          </a:p>
        </p:txBody>
      </p:sp>
      <p:sp>
        <p:nvSpPr>
          <p:cNvPr id="882" name="Google Shape;882;p43"/>
          <p:cNvSpPr txBox="1"/>
          <p:nvPr/>
        </p:nvSpPr>
        <p:spPr>
          <a:xfrm>
            <a:off x="611560" y="2692580"/>
            <a:ext cx="1181618" cy="2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Alata"/>
                <a:ea typeface="Alata"/>
                <a:cs typeface="Alata"/>
                <a:sym typeface="Alata"/>
              </a:rPr>
              <a:t>1998</a:t>
            </a:r>
            <a:endParaRPr>
              <a:solidFill>
                <a:schemeClr val="lt1"/>
              </a:solidFill>
              <a:latin typeface="Alata"/>
              <a:ea typeface="Alata"/>
              <a:cs typeface="Alata"/>
              <a:sym typeface="Alata"/>
            </a:endParaRPr>
          </a:p>
        </p:txBody>
      </p:sp>
      <p:sp>
        <p:nvSpPr>
          <p:cNvPr id="883" name="Google Shape;883;p43"/>
          <p:cNvSpPr txBox="1"/>
          <p:nvPr/>
        </p:nvSpPr>
        <p:spPr>
          <a:xfrm>
            <a:off x="2116255" y="2692580"/>
            <a:ext cx="1369500" cy="2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Alata"/>
                <a:ea typeface="Alata"/>
                <a:cs typeface="Alata"/>
                <a:sym typeface="Alata"/>
              </a:rPr>
              <a:t>Agosto 2020</a:t>
            </a:r>
            <a:endParaRPr>
              <a:solidFill>
                <a:schemeClr val="lt1"/>
              </a:solidFill>
              <a:latin typeface="Alata"/>
              <a:ea typeface="Alata"/>
              <a:cs typeface="Alata"/>
              <a:sym typeface="Alata"/>
            </a:endParaRPr>
          </a:p>
        </p:txBody>
      </p:sp>
      <p:sp>
        <p:nvSpPr>
          <p:cNvPr id="884" name="Google Shape;884;p43"/>
          <p:cNvSpPr txBox="1"/>
          <p:nvPr/>
        </p:nvSpPr>
        <p:spPr>
          <a:xfrm>
            <a:off x="3595766" y="2692580"/>
            <a:ext cx="1369500" cy="2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Alata"/>
                <a:ea typeface="Alata"/>
                <a:cs typeface="Alata"/>
                <a:sym typeface="Alata"/>
              </a:rPr>
              <a:t>Octubre 2020</a:t>
            </a:r>
            <a:endParaRPr>
              <a:solidFill>
                <a:schemeClr val="lt1"/>
              </a:solidFill>
              <a:latin typeface="Alata"/>
              <a:ea typeface="Alata"/>
              <a:cs typeface="Alata"/>
              <a:sym typeface="Alata"/>
            </a:endParaRPr>
          </a:p>
        </p:txBody>
      </p:sp>
      <p:sp>
        <p:nvSpPr>
          <p:cNvPr id="885" name="Google Shape;885;p43"/>
          <p:cNvSpPr txBox="1"/>
          <p:nvPr/>
        </p:nvSpPr>
        <p:spPr>
          <a:xfrm>
            <a:off x="5068566" y="2715766"/>
            <a:ext cx="1369500" cy="2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Alata"/>
                <a:ea typeface="Alata"/>
                <a:cs typeface="Alata"/>
                <a:sym typeface="Alata"/>
              </a:rPr>
              <a:t>Febrero 2021</a:t>
            </a:r>
            <a:endParaRPr>
              <a:solidFill>
                <a:schemeClr val="dk1"/>
              </a:solidFill>
              <a:latin typeface="Alata"/>
              <a:ea typeface="Alata"/>
              <a:cs typeface="Alata"/>
              <a:sym typeface="Alata"/>
            </a:endParaRPr>
          </a:p>
        </p:txBody>
      </p:sp>
      <p:sp>
        <p:nvSpPr>
          <p:cNvPr id="886" name="Google Shape;886;p43"/>
          <p:cNvSpPr txBox="1"/>
          <p:nvPr/>
        </p:nvSpPr>
        <p:spPr>
          <a:xfrm>
            <a:off x="6541366" y="2692580"/>
            <a:ext cx="1369500" cy="25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latin typeface="Alata"/>
                <a:ea typeface="Alata"/>
                <a:cs typeface="Alata"/>
                <a:sym typeface="Alata"/>
              </a:rPr>
              <a:t>Julio 2021</a:t>
            </a:r>
            <a:endParaRPr>
              <a:solidFill>
                <a:schemeClr val="dk1"/>
              </a:solidFill>
              <a:latin typeface="Alata"/>
              <a:ea typeface="Alata"/>
              <a:cs typeface="Alata"/>
              <a:sym typeface="Alata"/>
            </a:endParaRPr>
          </a:p>
        </p:txBody>
      </p:sp>
      <p:sp>
        <p:nvSpPr>
          <p:cNvPr id="888" name="Google Shape;888;p43"/>
          <p:cNvSpPr txBox="1"/>
          <p:nvPr/>
        </p:nvSpPr>
        <p:spPr>
          <a:xfrm>
            <a:off x="1926361" y="1832830"/>
            <a:ext cx="1899600" cy="54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Montserrat"/>
              <a:ea typeface="Montserrat"/>
              <a:cs typeface="Montserrat"/>
              <a:sym typeface="Montserrat"/>
            </a:endParaRPr>
          </a:p>
        </p:txBody>
      </p:sp>
      <p:sp>
        <p:nvSpPr>
          <p:cNvPr id="889" name="Google Shape;889;p43"/>
          <p:cNvSpPr txBox="1"/>
          <p:nvPr/>
        </p:nvSpPr>
        <p:spPr>
          <a:xfrm>
            <a:off x="6361965" y="3325794"/>
            <a:ext cx="15660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Alata"/>
                <a:ea typeface="Alata"/>
                <a:cs typeface="Alata"/>
                <a:sym typeface="Alata"/>
              </a:rPr>
              <a:t>Fin Consultoría internacional</a:t>
            </a:r>
            <a:endParaRPr sz="1800">
              <a:solidFill>
                <a:schemeClr val="dk1"/>
              </a:solidFill>
              <a:latin typeface="Alata"/>
              <a:ea typeface="Alata"/>
              <a:cs typeface="Alata"/>
              <a:sym typeface="Alata"/>
            </a:endParaRPr>
          </a:p>
        </p:txBody>
      </p:sp>
      <p:sp>
        <p:nvSpPr>
          <p:cNvPr id="891" name="Google Shape;891;p43"/>
          <p:cNvSpPr txBox="1"/>
          <p:nvPr/>
        </p:nvSpPr>
        <p:spPr>
          <a:xfrm>
            <a:off x="453442" y="3333334"/>
            <a:ext cx="15660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Alata"/>
                <a:ea typeface="Alata"/>
                <a:cs typeface="Alata"/>
                <a:sym typeface="Alata"/>
              </a:rPr>
              <a:t>Implantación</a:t>
            </a:r>
          </a:p>
          <a:p>
            <a:pPr marL="0" lvl="0" indent="0" algn="l" rtl="0">
              <a:spcBef>
                <a:spcPts val="0"/>
              </a:spcBef>
              <a:spcAft>
                <a:spcPts val="0"/>
              </a:spcAft>
              <a:buNone/>
            </a:pPr>
            <a:r>
              <a:rPr lang="en" sz="1800">
                <a:solidFill>
                  <a:schemeClr val="dk1"/>
                </a:solidFill>
                <a:latin typeface="Alata"/>
                <a:ea typeface="Alata"/>
                <a:cs typeface="Alata"/>
                <a:sym typeface="Alata"/>
              </a:rPr>
              <a:t>Open </a:t>
            </a:r>
            <a:br>
              <a:rPr lang="en" sz="1800">
                <a:solidFill>
                  <a:schemeClr val="dk1"/>
                </a:solidFill>
                <a:latin typeface="Alata"/>
                <a:ea typeface="Alata"/>
                <a:cs typeface="Alata"/>
                <a:sym typeface="Alata"/>
              </a:rPr>
            </a:br>
            <a:r>
              <a:rPr lang="en" sz="1800">
                <a:solidFill>
                  <a:schemeClr val="dk1"/>
                </a:solidFill>
                <a:latin typeface="Alata"/>
                <a:ea typeface="Alata"/>
                <a:cs typeface="Alata"/>
                <a:sym typeface="Alata"/>
              </a:rPr>
              <a:t>SGC</a:t>
            </a:r>
            <a:endParaRPr sz="1800">
              <a:solidFill>
                <a:schemeClr val="dk1"/>
              </a:solidFill>
              <a:latin typeface="Alata"/>
              <a:ea typeface="Alata"/>
              <a:cs typeface="Alata"/>
              <a:sym typeface="Alata"/>
            </a:endParaRPr>
          </a:p>
        </p:txBody>
      </p:sp>
      <p:sp>
        <p:nvSpPr>
          <p:cNvPr id="892" name="Google Shape;892;p43"/>
          <p:cNvSpPr txBox="1"/>
          <p:nvPr/>
        </p:nvSpPr>
        <p:spPr>
          <a:xfrm>
            <a:off x="453436" y="4189890"/>
            <a:ext cx="1899600" cy="54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Montserrat"/>
              <a:ea typeface="Montserrat"/>
              <a:cs typeface="Montserrat"/>
              <a:sym typeface="Montserrat"/>
            </a:endParaRPr>
          </a:p>
        </p:txBody>
      </p:sp>
      <p:sp>
        <p:nvSpPr>
          <p:cNvPr id="893" name="Google Shape;893;p43"/>
          <p:cNvSpPr txBox="1"/>
          <p:nvPr/>
        </p:nvSpPr>
        <p:spPr>
          <a:xfrm>
            <a:off x="3347864" y="3287833"/>
            <a:ext cx="15660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lang="es-ES" sz="1800">
              <a:solidFill>
                <a:schemeClr val="dk1"/>
              </a:solidFill>
              <a:latin typeface="Alata"/>
              <a:ea typeface="Alata"/>
              <a:cs typeface="Alata"/>
              <a:sym typeface="Alata"/>
            </a:endParaRPr>
          </a:p>
          <a:p>
            <a:pPr marL="0" lvl="0" indent="0" algn="l" rtl="0">
              <a:spcBef>
                <a:spcPts val="0"/>
              </a:spcBef>
              <a:spcAft>
                <a:spcPts val="0"/>
              </a:spcAft>
              <a:buNone/>
            </a:pPr>
            <a:r>
              <a:rPr lang="es-ES" sz="1800">
                <a:solidFill>
                  <a:schemeClr val="dk1"/>
                </a:solidFill>
                <a:latin typeface="Alata"/>
                <a:ea typeface="Alata"/>
                <a:cs typeface="Alata"/>
                <a:sym typeface="Alata"/>
              </a:rPr>
              <a:t>Apoyo del BID e ITAIPÚ</a:t>
            </a:r>
            <a:endParaRPr sz="1800">
              <a:solidFill>
                <a:schemeClr val="dk1"/>
              </a:solidFill>
              <a:latin typeface="Alata"/>
              <a:ea typeface="Alata"/>
              <a:cs typeface="Alata"/>
              <a:sym typeface="Alata"/>
            </a:endParaRPr>
          </a:p>
        </p:txBody>
      </p:sp>
      <p:sp>
        <p:nvSpPr>
          <p:cNvPr id="895" name="Google Shape;895;p43"/>
          <p:cNvSpPr txBox="1"/>
          <p:nvPr/>
        </p:nvSpPr>
        <p:spPr>
          <a:xfrm>
            <a:off x="7927965" y="1635646"/>
            <a:ext cx="1216035" cy="56852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Alata"/>
                <a:ea typeface="Alata"/>
                <a:cs typeface="Alata"/>
                <a:sym typeface="Alata"/>
              </a:rPr>
              <a:t>Procesos de llamado a licitación</a:t>
            </a:r>
            <a:endParaRPr sz="1800">
              <a:solidFill>
                <a:schemeClr val="dk1"/>
              </a:solidFill>
              <a:latin typeface="Alata"/>
              <a:ea typeface="Alata"/>
              <a:cs typeface="Alata"/>
              <a:sym typeface="Alata"/>
            </a:endParaRPr>
          </a:p>
        </p:txBody>
      </p:sp>
      <p:cxnSp>
        <p:nvCxnSpPr>
          <p:cNvPr id="35" name="Google Shape;880;p43"/>
          <p:cNvCxnSpPr/>
          <p:nvPr/>
        </p:nvCxnSpPr>
        <p:spPr>
          <a:xfrm>
            <a:off x="7903418" y="1798712"/>
            <a:ext cx="0" cy="1086000"/>
          </a:xfrm>
          <a:prstGeom prst="straightConnector1">
            <a:avLst/>
          </a:prstGeom>
          <a:solidFill>
            <a:schemeClr val="accent4">
              <a:lumMod val="40000"/>
              <a:lumOff val="60000"/>
            </a:schemeClr>
          </a:solidFill>
          <a:ln w="19050" cap="flat" cmpd="sng">
            <a:solidFill>
              <a:schemeClr val="accent4"/>
            </a:solidFill>
            <a:prstDash val="solid"/>
            <a:round/>
            <a:headEnd type="none" w="med" len="med"/>
            <a:tailEnd type="none" w="med" len="med"/>
          </a:ln>
        </p:spPr>
      </p:cxnSp>
      <p:sp>
        <p:nvSpPr>
          <p:cNvPr id="37" name="Google Shape;889;p43"/>
          <p:cNvSpPr txBox="1"/>
          <p:nvPr/>
        </p:nvSpPr>
        <p:spPr>
          <a:xfrm>
            <a:off x="4872066" y="1429456"/>
            <a:ext cx="15660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solidFill>
                <a:schemeClr val="dk1"/>
              </a:solidFill>
              <a:latin typeface="Alata"/>
              <a:ea typeface="Alata"/>
              <a:cs typeface="Alata"/>
              <a:sym typeface="Alata"/>
            </a:endParaRPr>
          </a:p>
        </p:txBody>
      </p:sp>
      <p:sp>
        <p:nvSpPr>
          <p:cNvPr id="38" name="Google Shape;890;p43"/>
          <p:cNvSpPr txBox="1"/>
          <p:nvPr/>
        </p:nvSpPr>
        <p:spPr>
          <a:xfrm>
            <a:off x="4872066" y="1957642"/>
            <a:ext cx="1899600" cy="54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Montserrat"/>
              <a:ea typeface="Montserrat"/>
              <a:cs typeface="Montserrat"/>
              <a:sym typeface="Montserrat"/>
            </a:endParaRPr>
          </a:p>
        </p:txBody>
      </p:sp>
      <p:sp>
        <p:nvSpPr>
          <p:cNvPr id="39" name="Google Shape;889;p43"/>
          <p:cNvSpPr txBox="1"/>
          <p:nvPr/>
        </p:nvSpPr>
        <p:spPr>
          <a:xfrm>
            <a:off x="4860032" y="1427162"/>
            <a:ext cx="2016224"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PY" sz="1800">
                <a:solidFill>
                  <a:schemeClr val="dk1"/>
                </a:solidFill>
                <a:latin typeface="Alata"/>
                <a:ea typeface="Alata"/>
                <a:cs typeface="Alata"/>
                <a:sym typeface="Alata"/>
              </a:rPr>
              <a:t>Inicio Consultoría internacional</a:t>
            </a:r>
            <a:endParaRPr sz="1800">
              <a:solidFill>
                <a:schemeClr val="dk1"/>
              </a:solidFill>
              <a:latin typeface="Alata"/>
              <a:ea typeface="Alata"/>
              <a:cs typeface="Alata"/>
              <a:sym typeface="Alata"/>
            </a:endParaRPr>
          </a:p>
        </p:txBody>
      </p:sp>
      <p:sp>
        <p:nvSpPr>
          <p:cNvPr id="43" name="Google Shape;893;p43"/>
          <p:cNvSpPr txBox="1"/>
          <p:nvPr/>
        </p:nvSpPr>
        <p:spPr>
          <a:xfrm>
            <a:off x="1947921" y="1430870"/>
            <a:ext cx="1566000" cy="35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1"/>
                </a:solidFill>
                <a:latin typeface="Alata"/>
                <a:ea typeface="Alata"/>
                <a:cs typeface="Alata"/>
                <a:sym typeface="Alata"/>
              </a:rPr>
              <a:t>Contacto</a:t>
            </a:r>
            <a:r>
              <a:rPr lang="es-PY" sz="1800">
                <a:solidFill>
                  <a:schemeClr val="dk1"/>
                </a:solidFill>
                <a:latin typeface="Alata"/>
                <a:ea typeface="Alata"/>
                <a:cs typeface="Alata"/>
                <a:sym typeface="Alata"/>
              </a:rPr>
              <a:t> con</a:t>
            </a:r>
          </a:p>
          <a:p>
            <a:pPr marL="0" lvl="0" indent="0" algn="l" rtl="0">
              <a:spcBef>
                <a:spcPts val="0"/>
              </a:spcBef>
              <a:spcAft>
                <a:spcPts val="0"/>
              </a:spcAft>
              <a:buNone/>
            </a:pPr>
            <a:r>
              <a:rPr lang="es-PY" sz="1800">
                <a:solidFill>
                  <a:schemeClr val="dk1"/>
                </a:solidFill>
                <a:latin typeface="Alata"/>
                <a:ea typeface="Alata"/>
                <a:cs typeface="Alata"/>
                <a:sym typeface="Alata"/>
              </a:rPr>
              <a:t>empresas </a:t>
            </a:r>
            <a:endParaRPr sz="1800">
              <a:solidFill>
                <a:schemeClr val="dk1"/>
              </a:solidFill>
              <a:latin typeface="Alata"/>
              <a:ea typeface="Alata"/>
              <a:cs typeface="Alata"/>
              <a:sym typeface="Alata"/>
            </a:endParaRPr>
          </a:p>
        </p:txBody>
      </p:sp>
      <p:sp>
        <p:nvSpPr>
          <p:cNvPr id="44" name="Google Shape;894;p43"/>
          <p:cNvSpPr txBox="1"/>
          <p:nvPr/>
        </p:nvSpPr>
        <p:spPr>
          <a:xfrm>
            <a:off x="1947930" y="2078859"/>
            <a:ext cx="1899600" cy="542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Montserrat"/>
                <a:ea typeface="Montserrat"/>
                <a:cs typeface="Montserrat"/>
                <a:sym typeface="Montserrat"/>
              </a:rPr>
              <a:t>RFIs con información</a:t>
            </a:r>
            <a:endParaRPr>
              <a:latin typeface="Montserrat"/>
              <a:ea typeface="Montserrat"/>
              <a:cs typeface="Montserrat"/>
              <a:sym typeface="Montserrat"/>
            </a:endParaRPr>
          </a:p>
        </p:txBody>
      </p:sp>
      <p:grpSp>
        <p:nvGrpSpPr>
          <p:cNvPr id="45" name="44 Grupo"/>
          <p:cNvGrpSpPr/>
          <p:nvPr/>
        </p:nvGrpSpPr>
        <p:grpSpPr>
          <a:xfrm>
            <a:off x="7452320" y="33559"/>
            <a:ext cx="946720" cy="305943"/>
            <a:chOff x="7452320" y="136566"/>
            <a:chExt cx="946720" cy="305943"/>
          </a:xfrm>
        </p:grpSpPr>
        <p:pic>
          <p:nvPicPr>
            <p:cNvPr id="46" name="45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47" name="4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40"/>
          <p:cNvSpPr txBox="1"/>
          <p:nvPr/>
        </p:nvSpPr>
        <p:spPr>
          <a:xfrm>
            <a:off x="6012160" y="1203598"/>
            <a:ext cx="3842693" cy="352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solidFill>
                  <a:schemeClr val="dk1"/>
                </a:solidFill>
                <a:latin typeface="Alata"/>
                <a:ea typeface="Alata"/>
                <a:cs typeface="Alata"/>
                <a:sym typeface="Alata"/>
              </a:rPr>
              <a:t>Experiencia comprobada</a:t>
            </a:r>
            <a:endParaRPr sz="1800">
              <a:solidFill>
                <a:schemeClr val="dk1"/>
              </a:solidFill>
              <a:latin typeface="Alata"/>
              <a:ea typeface="Alata"/>
              <a:cs typeface="Alata"/>
              <a:sym typeface="Alata"/>
            </a:endParaRPr>
          </a:p>
        </p:txBody>
      </p:sp>
      <p:sp>
        <p:nvSpPr>
          <p:cNvPr id="674" name="Google Shape;674;p40"/>
          <p:cNvSpPr txBox="1"/>
          <p:nvPr/>
        </p:nvSpPr>
        <p:spPr>
          <a:xfrm>
            <a:off x="6012172" y="1590062"/>
            <a:ext cx="2762562" cy="542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latin typeface="Montserrat"/>
                <a:ea typeface="Montserrat"/>
                <a:cs typeface="Montserrat"/>
                <a:sym typeface="Montserrat"/>
              </a:rPr>
              <a:t>Experiencia del oferente en implantación en empresas eléctricas</a:t>
            </a:r>
            <a:endParaRPr>
              <a:latin typeface="Montserrat"/>
              <a:ea typeface="Montserrat"/>
              <a:cs typeface="Montserrat"/>
              <a:sym typeface="Montserrat"/>
            </a:endParaRPr>
          </a:p>
        </p:txBody>
      </p:sp>
      <p:sp>
        <p:nvSpPr>
          <p:cNvPr id="675" name="Google Shape;675;p40"/>
          <p:cNvSpPr txBox="1">
            <a:spLocks noGrp="1"/>
          </p:cNvSpPr>
          <p:nvPr>
            <p:ph type="title"/>
          </p:nvPr>
        </p:nvSpPr>
        <p:spPr>
          <a:xfrm>
            <a:off x="714300"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ES"/>
              <a:t>Sistema de Gestión Comercial - </a:t>
            </a:r>
            <a:r>
              <a:rPr lang="es-ES" err="1"/>
              <a:t>World</a:t>
            </a:r>
            <a:r>
              <a:rPr lang="es-ES"/>
              <a:t> </a:t>
            </a:r>
            <a:r>
              <a:rPr lang="es-ES" err="1"/>
              <a:t>Class</a:t>
            </a:r>
            <a:endParaRPr/>
          </a:p>
        </p:txBody>
      </p:sp>
      <p:grpSp>
        <p:nvGrpSpPr>
          <p:cNvPr id="676" name="Google Shape;676;p40"/>
          <p:cNvGrpSpPr/>
          <p:nvPr/>
        </p:nvGrpSpPr>
        <p:grpSpPr>
          <a:xfrm>
            <a:off x="714291" y="1714516"/>
            <a:ext cx="3539470" cy="2327461"/>
            <a:chOff x="235800" y="830650"/>
            <a:chExt cx="6978450" cy="4588844"/>
          </a:xfrm>
        </p:grpSpPr>
        <p:sp>
          <p:nvSpPr>
            <p:cNvPr id="677" name="Google Shape;677;p40"/>
            <p:cNvSpPr/>
            <p:nvPr/>
          </p:nvSpPr>
          <p:spPr>
            <a:xfrm>
              <a:off x="235800" y="1224769"/>
              <a:ext cx="2592225" cy="4194725"/>
            </a:xfrm>
            <a:custGeom>
              <a:avLst/>
              <a:gdLst/>
              <a:ahLst/>
              <a:cxnLst/>
              <a:rect l="l" t="t" r="r" b="b"/>
              <a:pathLst>
                <a:path w="103689" h="167789" extrusionOk="0">
                  <a:moveTo>
                    <a:pt x="13807" y="0"/>
                  </a:moveTo>
                  <a:cubicBezTo>
                    <a:pt x="11526" y="0"/>
                    <a:pt x="9194" y="921"/>
                    <a:pt x="7431" y="2357"/>
                  </a:cubicBezTo>
                  <a:cubicBezTo>
                    <a:pt x="6418" y="3183"/>
                    <a:pt x="7559" y="5231"/>
                    <a:pt x="8433" y="6203"/>
                  </a:cubicBezTo>
                  <a:cubicBezTo>
                    <a:pt x="9308" y="7175"/>
                    <a:pt x="10393" y="8259"/>
                    <a:pt x="10189" y="9549"/>
                  </a:cubicBezTo>
                  <a:cubicBezTo>
                    <a:pt x="9355" y="9975"/>
                    <a:pt x="8287" y="10084"/>
                    <a:pt x="7292" y="10084"/>
                  </a:cubicBezTo>
                  <a:cubicBezTo>
                    <a:pt x="7024" y="10084"/>
                    <a:pt x="6762" y="10076"/>
                    <a:pt x="6511" y="10065"/>
                  </a:cubicBezTo>
                  <a:cubicBezTo>
                    <a:pt x="6102" y="10046"/>
                    <a:pt x="5686" y="9992"/>
                    <a:pt x="5277" y="9992"/>
                  </a:cubicBezTo>
                  <a:cubicBezTo>
                    <a:pt x="4990" y="9992"/>
                    <a:pt x="4705" y="10019"/>
                    <a:pt x="4430" y="10104"/>
                  </a:cubicBezTo>
                  <a:cubicBezTo>
                    <a:pt x="3763" y="10310"/>
                    <a:pt x="3182" y="11034"/>
                    <a:pt x="3440" y="11683"/>
                  </a:cubicBezTo>
                  <a:cubicBezTo>
                    <a:pt x="2981" y="12481"/>
                    <a:pt x="2431" y="12899"/>
                    <a:pt x="2962" y="13650"/>
                  </a:cubicBezTo>
                  <a:cubicBezTo>
                    <a:pt x="3377" y="14235"/>
                    <a:pt x="4081" y="14716"/>
                    <a:pt x="4076" y="15434"/>
                  </a:cubicBezTo>
                  <a:cubicBezTo>
                    <a:pt x="4071" y="16003"/>
                    <a:pt x="3591" y="16462"/>
                    <a:pt x="3082" y="16719"/>
                  </a:cubicBezTo>
                  <a:cubicBezTo>
                    <a:pt x="2572" y="16973"/>
                    <a:pt x="2000" y="17102"/>
                    <a:pt x="1518" y="17408"/>
                  </a:cubicBezTo>
                  <a:cubicBezTo>
                    <a:pt x="13" y="18366"/>
                    <a:pt x="0" y="20519"/>
                    <a:pt x="159" y="22295"/>
                  </a:cubicBezTo>
                  <a:cubicBezTo>
                    <a:pt x="1133" y="23491"/>
                    <a:pt x="1285" y="25550"/>
                    <a:pt x="817" y="27017"/>
                  </a:cubicBezTo>
                  <a:cubicBezTo>
                    <a:pt x="639" y="27577"/>
                    <a:pt x="351" y="28172"/>
                    <a:pt x="552" y="28724"/>
                  </a:cubicBezTo>
                  <a:cubicBezTo>
                    <a:pt x="782" y="29356"/>
                    <a:pt x="1526" y="29605"/>
                    <a:pt x="2177" y="29773"/>
                  </a:cubicBezTo>
                  <a:cubicBezTo>
                    <a:pt x="2891" y="29958"/>
                    <a:pt x="3669" y="30130"/>
                    <a:pt x="4408" y="30130"/>
                  </a:cubicBezTo>
                  <a:cubicBezTo>
                    <a:pt x="5109" y="30130"/>
                    <a:pt x="5775" y="29975"/>
                    <a:pt x="6314" y="29528"/>
                  </a:cubicBezTo>
                  <a:cubicBezTo>
                    <a:pt x="7583" y="28478"/>
                    <a:pt x="9157" y="28121"/>
                    <a:pt x="10834" y="28121"/>
                  </a:cubicBezTo>
                  <a:cubicBezTo>
                    <a:pt x="13016" y="28121"/>
                    <a:pt x="15374" y="28725"/>
                    <a:pt x="17464" y="29196"/>
                  </a:cubicBezTo>
                  <a:cubicBezTo>
                    <a:pt x="18740" y="29482"/>
                    <a:pt x="20083" y="29952"/>
                    <a:pt x="20830" y="31028"/>
                  </a:cubicBezTo>
                  <a:cubicBezTo>
                    <a:pt x="21824" y="32461"/>
                    <a:pt x="21400" y="34451"/>
                    <a:pt x="20580" y="35993"/>
                  </a:cubicBezTo>
                  <a:cubicBezTo>
                    <a:pt x="19762" y="37533"/>
                    <a:pt x="18587" y="38903"/>
                    <a:pt x="18068" y="40567"/>
                  </a:cubicBezTo>
                  <a:cubicBezTo>
                    <a:pt x="17582" y="42129"/>
                    <a:pt x="17717" y="43806"/>
                    <a:pt x="17859" y="45436"/>
                  </a:cubicBezTo>
                  <a:cubicBezTo>
                    <a:pt x="18032" y="47441"/>
                    <a:pt x="18242" y="49554"/>
                    <a:pt x="19405" y="51198"/>
                  </a:cubicBezTo>
                  <a:cubicBezTo>
                    <a:pt x="20624" y="52922"/>
                    <a:pt x="21392" y="55494"/>
                    <a:pt x="21294" y="57601"/>
                  </a:cubicBezTo>
                  <a:cubicBezTo>
                    <a:pt x="21216" y="59294"/>
                    <a:pt x="20619" y="60958"/>
                    <a:pt x="20775" y="62645"/>
                  </a:cubicBezTo>
                  <a:cubicBezTo>
                    <a:pt x="21057" y="65704"/>
                    <a:pt x="23699" y="67999"/>
                    <a:pt x="26397" y="69471"/>
                  </a:cubicBezTo>
                  <a:cubicBezTo>
                    <a:pt x="29219" y="71013"/>
                    <a:pt x="31651" y="73637"/>
                    <a:pt x="32623" y="76701"/>
                  </a:cubicBezTo>
                  <a:cubicBezTo>
                    <a:pt x="33112" y="78241"/>
                    <a:pt x="33257" y="79868"/>
                    <a:pt x="33688" y="81425"/>
                  </a:cubicBezTo>
                  <a:cubicBezTo>
                    <a:pt x="34432" y="84119"/>
                    <a:pt x="36051" y="86565"/>
                    <a:pt x="38239" y="88307"/>
                  </a:cubicBezTo>
                  <a:cubicBezTo>
                    <a:pt x="39834" y="89575"/>
                    <a:pt x="42451" y="90023"/>
                    <a:pt x="44455" y="90388"/>
                  </a:cubicBezTo>
                  <a:cubicBezTo>
                    <a:pt x="45495" y="90578"/>
                    <a:pt x="46617" y="90728"/>
                    <a:pt x="47400" y="91437"/>
                  </a:cubicBezTo>
                  <a:cubicBezTo>
                    <a:pt x="47762" y="91764"/>
                    <a:pt x="48023" y="92187"/>
                    <a:pt x="48369" y="92530"/>
                  </a:cubicBezTo>
                  <a:cubicBezTo>
                    <a:pt x="50044" y="94188"/>
                    <a:pt x="53127" y="93507"/>
                    <a:pt x="54821" y="95145"/>
                  </a:cubicBezTo>
                  <a:cubicBezTo>
                    <a:pt x="55259" y="95566"/>
                    <a:pt x="55558" y="96107"/>
                    <a:pt x="55941" y="96579"/>
                  </a:cubicBezTo>
                  <a:cubicBezTo>
                    <a:pt x="56887" y="97736"/>
                    <a:pt x="58370" y="98428"/>
                    <a:pt x="59861" y="98428"/>
                  </a:cubicBezTo>
                  <a:cubicBezTo>
                    <a:pt x="60003" y="98428"/>
                    <a:pt x="60145" y="98421"/>
                    <a:pt x="60286" y="98409"/>
                  </a:cubicBezTo>
                  <a:lnTo>
                    <a:pt x="60286" y="98409"/>
                  </a:lnTo>
                  <a:cubicBezTo>
                    <a:pt x="59905" y="99653"/>
                    <a:pt x="61397" y="101114"/>
                    <a:pt x="60936" y="102330"/>
                  </a:cubicBezTo>
                  <a:cubicBezTo>
                    <a:pt x="60565" y="103312"/>
                    <a:pt x="59445" y="103741"/>
                    <a:pt x="58674" y="104452"/>
                  </a:cubicBezTo>
                  <a:cubicBezTo>
                    <a:pt x="57337" y="105685"/>
                    <a:pt x="57129" y="107795"/>
                    <a:pt x="57705" y="109521"/>
                  </a:cubicBezTo>
                  <a:cubicBezTo>
                    <a:pt x="58282" y="111246"/>
                    <a:pt x="59498" y="112671"/>
                    <a:pt x="60717" y="114022"/>
                  </a:cubicBezTo>
                  <a:cubicBezTo>
                    <a:pt x="62978" y="116530"/>
                    <a:pt x="65696" y="117746"/>
                    <a:pt x="68148" y="120066"/>
                  </a:cubicBezTo>
                  <a:cubicBezTo>
                    <a:pt x="70420" y="122216"/>
                    <a:pt x="70937" y="125696"/>
                    <a:pt x="70438" y="128784"/>
                  </a:cubicBezTo>
                  <a:cubicBezTo>
                    <a:pt x="69938" y="131872"/>
                    <a:pt x="68585" y="134744"/>
                    <a:pt x="67620" y="137718"/>
                  </a:cubicBezTo>
                  <a:cubicBezTo>
                    <a:pt x="65814" y="143276"/>
                    <a:pt x="65376" y="149382"/>
                    <a:pt x="67102" y="154963"/>
                  </a:cubicBezTo>
                  <a:cubicBezTo>
                    <a:pt x="68828" y="160546"/>
                    <a:pt x="72869" y="165522"/>
                    <a:pt x="78283" y="167717"/>
                  </a:cubicBezTo>
                  <a:cubicBezTo>
                    <a:pt x="78404" y="167766"/>
                    <a:pt x="78530" y="167788"/>
                    <a:pt x="78658" y="167788"/>
                  </a:cubicBezTo>
                  <a:cubicBezTo>
                    <a:pt x="79167" y="167788"/>
                    <a:pt x="79705" y="167444"/>
                    <a:pt x="80056" y="167066"/>
                  </a:cubicBezTo>
                  <a:cubicBezTo>
                    <a:pt x="80495" y="166591"/>
                    <a:pt x="80589" y="165833"/>
                    <a:pt x="80281" y="165265"/>
                  </a:cubicBezTo>
                  <a:cubicBezTo>
                    <a:pt x="79304" y="163467"/>
                    <a:pt x="77566" y="161932"/>
                    <a:pt x="76298" y="160326"/>
                  </a:cubicBezTo>
                  <a:cubicBezTo>
                    <a:pt x="75898" y="159821"/>
                    <a:pt x="75478" y="159248"/>
                    <a:pt x="75530" y="158607"/>
                  </a:cubicBezTo>
                  <a:cubicBezTo>
                    <a:pt x="75589" y="157886"/>
                    <a:pt x="76208" y="157367"/>
                    <a:pt x="76666" y="156807"/>
                  </a:cubicBezTo>
                  <a:cubicBezTo>
                    <a:pt x="77361" y="155947"/>
                    <a:pt x="77729" y="154867"/>
                    <a:pt x="77704" y="153762"/>
                  </a:cubicBezTo>
                  <a:cubicBezTo>
                    <a:pt x="77674" y="152733"/>
                    <a:pt x="77075" y="151726"/>
                    <a:pt x="77111" y="150697"/>
                  </a:cubicBezTo>
                  <a:cubicBezTo>
                    <a:pt x="77146" y="149667"/>
                    <a:pt x="77701" y="148583"/>
                    <a:pt x="78676" y="148251"/>
                  </a:cubicBezTo>
                  <a:cubicBezTo>
                    <a:pt x="79120" y="148100"/>
                    <a:pt x="79614" y="148115"/>
                    <a:pt x="80042" y="147926"/>
                  </a:cubicBezTo>
                  <a:cubicBezTo>
                    <a:pt x="81453" y="147303"/>
                    <a:pt x="81228" y="145153"/>
                    <a:pt x="82249" y="143996"/>
                  </a:cubicBezTo>
                  <a:cubicBezTo>
                    <a:pt x="82722" y="143460"/>
                    <a:pt x="83419" y="143193"/>
                    <a:pt x="84064" y="142883"/>
                  </a:cubicBezTo>
                  <a:cubicBezTo>
                    <a:pt x="86792" y="141571"/>
                    <a:pt x="89035" y="138972"/>
                    <a:pt x="89283" y="135957"/>
                  </a:cubicBezTo>
                  <a:cubicBezTo>
                    <a:pt x="89483" y="133544"/>
                    <a:pt x="88605" y="130615"/>
                    <a:pt x="90438" y="129034"/>
                  </a:cubicBezTo>
                  <a:cubicBezTo>
                    <a:pt x="91238" y="128344"/>
                    <a:pt x="92244" y="128199"/>
                    <a:pt x="93314" y="128199"/>
                  </a:cubicBezTo>
                  <a:cubicBezTo>
                    <a:pt x="94087" y="128199"/>
                    <a:pt x="94894" y="128275"/>
                    <a:pt x="95682" y="128275"/>
                  </a:cubicBezTo>
                  <a:cubicBezTo>
                    <a:pt x="96098" y="128275"/>
                    <a:pt x="96509" y="128254"/>
                    <a:pt x="96908" y="128189"/>
                  </a:cubicBezTo>
                  <a:cubicBezTo>
                    <a:pt x="97800" y="128044"/>
                    <a:pt x="98396" y="127214"/>
                    <a:pt x="98814" y="126412"/>
                  </a:cubicBezTo>
                  <a:cubicBezTo>
                    <a:pt x="99231" y="125609"/>
                    <a:pt x="99280" y="124658"/>
                    <a:pt x="99129" y="123766"/>
                  </a:cubicBezTo>
                  <a:cubicBezTo>
                    <a:pt x="98945" y="122668"/>
                    <a:pt x="98473" y="121597"/>
                    <a:pt x="98577" y="120489"/>
                  </a:cubicBezTo>
                  <a:cubicBezTo>
                    <a:pt x="98723" y="118930"/>
                    <a:pt x="99942" y="117730"/>
                    <a:pt x="100886" y="116480"/>
                  </a:cubicBezTo>
                  <a:cubicBezTo>
                    <a:pt x="102003" y="114998"/>
                    <a:pt x="102797" y="113297"/>
                    <a:pt x="103214" y="111488"/>
                  </a:cubicBezTo>
                  <a:cubicBezTo>
                    <a:pt x="103689" y="109429"/>
                    <a:pt x="102371" y="106997"/>
                    <a:pt x="100524" y="105970"/>
                  </a:cubicBezTo>
                  <a:cubicBezTo>
                    <a:pt x="98677" y="104943"/>
                    <a:pt x="96462" y="104915"/>
                    <a:pt x="94350" y="104853"/>
                  </a:cubicBezTo>
                  <a:cubicBezTo>
                    <a:pt x="92237" y="104794"/>
                    <a:pt x="89999" y="104633"/>
                    <a:pt x="88273" y="103414"/>
                  </a:cubicBezTo>
                  <a:cubicBezTo>
                    <a:pt x="86692" y="102296"/>
                    <a:pt x="85799" y="100469"/>
                    <a:pt x="84550" y="98991"/>
                  </a:cubicBezTo>
                  <a:cubicBezTo>
                    <a:pt x="82441" y="96497"/>
                    <a:pt x="79375" y="95057"/>
                    <a:pt x="76410" y="93690"/>
                  </a:cubicBezTo>
                  <a:cubicBezTo>
                    <a:pt x="75559" y="93298"/>
                    <a:pt x="74630" y="92901"/>
                    <a:pt x="73720" y="92901"/>
                  </a:cubicBezTo>
                  <a:cubicBezTo>
                    <a:pt x="73431" y="92901"/>
                    <a:pt x="73144" y="92941"/>
                    <a:pt x="72862" y="93034"/>
                  </a:cubicBezTo>
                  <a:cubicBezTo>
                    <a:pt x="72400" y="93185"/>
                    <a:pt x="71985" y="93473"/>
                    <a:pt x="71508" y="93564"/>
                  </a:cubicBezTo>
                  <a:cubicBezTo>
                    <a:pt x="71390" y="93586"/>
                    <a:pt x="71274" y="93597"/>
                    <a:pt x="71159" y="93597"/>
                  </a:cubicBezTo>
                  <a:cubicBezTo>
                    <a:pt x="70006" y="93597"/>
                    <a:pt x="69033" y="92520"/>
                    <a:pt x="67966" y="91944"/>
                  </a:cubicBezTo>
                  <a:cubicBezTo>
                    <a:pt x="67424" y="91651"/>
                    <a:pt x="66830" y="91518"/>
                    <a:pt x="66231" y="91518"/>
                  </a:cubicBezTo>
                  <a:cubicBezTo>
                    <a:pt x="64138" y="91518"/>
                    <a:pt x="61986" y="93147"/>
                    <a:pt x="61817" y="95293"/>
                  </a:cubicBezTo>
                  <a:cubicBezTo>
                    <a:pt x="61476" y="95410"/>
                    <a:pt x="61056" y="95468"/>
                    <a:pt x="60611" y="95468"/>
                  </a:cubicBezTo>
                  <a:cubicBezTo>
                    <a:pt x="59413" y="95468"/>
                    <a:pt x="58031" y="95047"/>
                    <a:pt x="57510" y="94228"/>
                  </a:cubicBezTo>
                  <a:cubicBezTo>
                    <a:pt x="56995" y="93419"/>
                    <a:pt x="56789" y="92287"/>
                    <a:pt x="55904" y="91918"/>
                  </a:cubicBezTo>
                  <a:cubicBezTo>
                    <a:pt x="55432" y="91722"/>
                    <a:pt x="54840" y="91796"/>
                    <a:pt x="54455" y="91458"/>
                  </a:cubicBezTo>
                  <a:cubicBezTo>
                    <a:pt x="53818" y="90898"/>
                    <a:pt x="54313" y="89881"/>
                    <a:pt x="54428" y="89040"/>
                  </a:cubicBezTo>
                  <a:cubicBezTo>
                    <a:pt x="54609" y="87696"/>
                    <a:pt x="53607" y="86419"/>
                    <a:pt x="52383" y="85834"/>
                  </a:cubicBezTo>
                  <a:cubicBezTo>
                    <a:pt x="51161" y="85249"/>
                    <a:pt x="49761" y="85202"/>
                    <a:pt x="48407" y="85159"/>
                  </a:cubicBezTo>
                  <a:cubicBezTo>
                    <a:pt x="47051" y="85115"/>
                    <a:pt x="45649" y="85054"/>
                    <a:pt x="44436" y="84447"/>
                  </a:cubicBezTo>
                  <a:cubicBezTo>
                    <a:pt x="42077" y="83264"/>
                    <a:pt x="41111" y="80063"/>
                    <a:pt x="42146" y="77635"/>
                  </a:cubicBezTo>
                  <a:cubicBezTo>
                    <a:pt x="43156" y="75267"/>
                    <a:pt x="45760" y="73783"/>
                    <a:pt x="48337" y="73783"/>
                  </a:cubicBezTo>
                  <a:cubicBezTo>
                    <a:pt x="48401" y="73783"/>
                    <a:pt x="48464" y="73784"/>
                    <a:pt x="48528" y="73786"/>
                  </a:cubicBezTo>
                  <a:cubicBezTo>
                    <a:pt x="51112" y="73862"/>
                    <a:pt x="53842" y="75749"/>
                    <a:pt x="53870" y="78335"/>
                  </a:cubicBezTo>
                  <a:cubicBezTo>
                    <a:pt x="53875" y="78746"/>
                    <a:pt x="54287" y="78928"/>
                    <a:pt x="54735" y="78928"/>
                  </a:cubicBezTo>
                  <a:cubicBezTo>
                    <a:pt x="55004" y="78928"/>
                    <a:pt x="55285" y="78863"/>
                    <a:pt x="55498" y="78741"/>
                  </a:cubicBezTo>
                  <a:cubicBezTo>
                    <a:pt x="56067" y="78416"/>
                    <a:pt x="56365" y="77760"/>
                    <a:pt x="56505" y="77119"/>
                  </a:cubicBezTo>
                  <a:cubicBezTo>
                    <a:pt x="56645" y="76478"/>
                    <a:pt x="56664" y="75812"/>
                    <a:pt x="56860" y="75186"/>
                  </a:cubicBezTo>
                  <a:cubicBezTo>
                    <a:pt x="57310" y="73749"/>
                    <a:pt x="58757" y="72690"/>
                    <a:pt x="60261" y="72690"/>
                  </a:cubicBezTo>
                  <a:cubicBezTo>
                    <a:pt x="60273" y="72690"/>
                    <a:pt x="60285" y="72690"/>
                    <a:pt x="60297" y="72690"/>
                  </a:cubicBezTo>
                  <a:cubicBezTo>
                    <a:pt x="60306" y="72690"/>
                    <a:pt x="60314" y="72690"/>
                    <a:pt x="60323" y="72690"/>
                  </a:cubicBezTo>
                  <a:cubicBezTo>
                    <a:pt x="61893" y="72690"/>
                    <a:pt x="62998" y="71122"/>
                    <a:pt x="64116" y="70013"/>
                  </a:cubicBezTo>
                  <a:cubicBezTo>
                    <a:pt x="65241" y="68896"/>
                    <a:pt x="65913" y="67214"/>
                    <a:pt x="65469" y="65693"/>
                  </a:cubicBezTo>
                  <a:cubicBezTo>
                    <a:pt x="65229" y="64873"/>
                    <a:pt x="64683" y="64046"/>
                    <a:pt x="64956" y="63238"/>
                  </a:cubicBezTo>
                  <a:cubicBezTo>
                    <a:pt x="65170" y="62604"/>
                    <a:pt x="65822" y="62237"/>
                    <a:pt x="66438" y="61978"/>
                  </a:cubicBezTo>
                  <a:cubicBezTo>
                    <a:pt x="67992" y="61328"/>
                    <a:pt x="69657" y="60995"/>
                    <a:pt x="71338" y="60995"/>
                  </a:cubicBezTo>
                  <a:cubicBezTo>
                    <a:pt x="71514" y="60995"/>
                    <a:pt x="71689" y="60998"/>
                    <a:pt x="71865" y="61005"/>
                  </a:cubicBezTo>
                  <a:cubicBezTo>
                    <a:pt x="71916" y="61008"/>
                    <a:pt x="71966" y="61009"/>
                    <a:pt x="72016" y="61009"/>
                  </a:cubicBezTo>
                  <a:cubicBezTo>
                    <a:pt x="73530" y="61009"/>
                    <a:pt x="74333" y="60016"/>
                    <a:pt x="75129" y="58671"/>
                  </a:cubicBezTo>
                  <a:cubicBezTo>
                    <a:pt x="75724" y="57667"/>
                    <a:pt x="75988" y="56400"/>
                    <a:pt x="76935" y="55719"/>
                  </a:cubicBezTo>
                  <a:cubicBezTo>
                    <a:pt x="77461" y="55341"/>
                    <a:pt x="78061" y="55227"/>
                    <a:pt x="78697" y="55227"/>
                  </a:cubicBezTo>
                  <a:cubicBezTo>
                    <a:pt x="79669" y="55227"/>
                    <a:pt x="80723" y="55493"/>
                    <a:pt x="81724" y="55493"/>
                  </a:cubicBezTo>
                  <a:cubicBezTo>
                    <a:pt x="81835" y="55493"/>
                    <a:pt x="81945" y="55490"/>
                    <a:pt x="82055" y="55483"/>
                  </a:cubicBezTo>
                  <a:cubicBezTo>
                    <a:pt x="84597" y="55311"/>
                    <a:pt x="86582" y="52458"/>
                    <a:pt x="85860" y="50015"/>
                  </a:cubicBezTo>
                  <a:cubicBezTo>
                    <a:pt x="85517" y="48852"/>
                    <a:pt x="84704" y="47901"/>
                    <a:pt x="84043" y="46884"/>
                  </a:cubicBezTo>
                  <a:cubicBezTo>
                    <a:pt x="83131" y="45481"/>
                    <a:pt x="82492" y="43918"/>
                    <a:pt x="82159" y="42277"/>
                  </a:cubicBezTo>
                  <a:cubicBezTo>
                    <a:pt x="81854" y="40773"/>
                    <a:pt x="81767" y="39118"/>
                    <a:pt x="80776" y="37947"/>
                  </a:cubicBezTo>
                  <a:cubicBezTo>
                    <a:pt x="79227" y="38020"/>
                    <a:pt x="77350" y="37975"/>
                    <a:pt x="75971" y="38686"/>
                  </a:cubicBezTo>
                  <a:cubicBezTo>
                    <a:pt x="75699" y="37108"/>
                    <a:pt x="75398" y="35461"/>
                    <a:pt x="74423" y="34192"/>
                  </a:cubicBezTo>
                  <a:cubicBezTo>
                    <a:pt x="73732" y="33291"/>
                    <a:pt x="72587" y="32657"/>
                    <a:pt x="71488" y="32657"/>
                  </a:cubicBezTo>
                  <a:cubicBezTo>
                    <a:pt x="71039" y="32657"/>
                    <a:pt x="70597" y="32763"/>
                    <a:pt x="70198" y="32999"/>
                  </a:cubicBezTo>
                  <a:cubicBezTo>
                    <a:pt x="68851" y="33794"/>
                    <a:pt x="68559" y="35642"/>
                    <a:pt x="68807" y="37187"/>
                  </a:cubicBezTo>
                  <a:cubicBezTo>
                    <a:pt x="69057" y="38731"/>
                    <a:pt x="69698" y="40227"/>
                    <a:pt x="69655" y="41791"/>
                  </a:cubicBezTo>
                  <a:cubicBezTo>
                    <a:pt x="69615" y="43336"/>
                    <a:pt x="68552" y="45042"/>
                    <a:pt x="67017" y="45042"/>
                  </a:cubicBezTo>
                  <a:cubicBezTo>
                    <a:pt x="66998" y="45042"/>
                    <a:pt x="66979" y="45041"/>
                    <a:pt x="66960" y="45041"/>
                  </a:cubicBezTo>
                  <a:cubicBezTo>
                    <a:pt x="66146" y="45019"/>
                    <a:pt x="65416" y="44522"/>
                    <a:pt x="64843" y="43941"/>
                  </a:cubicBezTo>
                  <a:cubicBezTo>
                    <a:pt x="64022" y="43112"/>
                    <a:pt x="63372" y="42052"/>
                    <a:pt x="62317" y="41553"/>
                  </a:cubicBezTo>
                  <a:cubicBezTo>
                    <a:pt x="61507" y="41171"/>
                    <a:pt x="60577" y="41179"/>
                    <a:pt x="59704" y="40982"/>
                  </a:cubicBezTo>
                  <a:cubicBezTo>
                    <a:pt x="56728" y="40316"/>
                    <a:pt x="54688" y="36902"/>
                    <a:pt x="55510" y="33965"/>
                  </a:cubicBezTo>
                  <a:cubicBezTo>
                    <a:pt x="56182" y="31564"/>
                    <a:pt x="58657" y="29882"/>
                    <a:pt x="61117" y="29882"/>
                  </a:cubicBezTo>
                  <a:cubicBezTo>
                    <a:pt x="61664" y="29882"/>
                    <a:pt x="62211" y="29966"/>
                    <a:pt x="62737" y="30143"/>
                  </a:cubicBezTo>
                  <a:cubicBezTo>
                    <a:pt x="66237" y="28861"/>
                    <a:pt x="67660" y="24447"/>
                    <a:pt x="66265" y="20991"/>
                  </a:cubicBezTo>
                  <a:cubicBezTo>
                    <a:pt x="64868" y="17535"/>
                    <a:pt x="61115" y="15389"/>
                    <a:pt x="57392" y="15226"/>
                  </a:cubicBezTo>
                  <a:cubicBezTo>
                    <a:pt x="56302" y="15179"/>
                    <a:pt x="55191" y="15275"/>
                    <a:pt x="54134" y="15007"/>
                  </a:cubicBezTo>
                  <a:cubicBezTo>
                    <a:pt x="51145" y="14251"/>
                    <a:pt x="49582" y="10965"/>
                    <a:pt x="46980" y="9310"/>
                  </a:cubicBezTo>
                  <a:cubicBezTo>
                    <a:pt x="46287" y="8869"/>
                    <a:pt x="45224" y="8778"/>
                    <a:pt x="44079" y="8778"/>
                  </a:cubicBezTo>
                  <a:cubicBezTo>
                    <a:pt x="43277" y="8778"/>
                    <a:pt x="42435" y="8823"/>
                    <a:pt x="41651" y="8823"/>
                  </a:cubicBezTo>
                  <a:cubicBezTo>
                    <a:pt x="40795" y="8823"/>
                    <a:pt x="40007" y="8769"/>
                    <a:pt x="39418" y="8547"/>
                  </a:cubicBezTo>
                  <a:cubicBezTo>
                    <a:pt x="38499" y="8200"/>
                    <a:pt x="37525" y="8023"/>
                    <a:pt x="36546" y="8023"/>
                  </a:cubicBezTo>
                  <a:cubicBezTo>
                    <a:pt x="36275" y="8023"/>
                    <a:pt x="36003" y="8037"/>
                    <a:pt x="35731" y="8064"/>
                  </a:cubicBezTo>
                  <a:cubicBezTo>
                    <a:pt x="34635" y="9104"/>
                    <a:pt x="32585" y="9398"/>
                    <a:pt x="31077" y="9499"/>
                  </a:cubicBezTo>
                  <a:cubicBezTo>
                    <a:pt x="29526" y="7990"/>
                    <a:pt x="27655" y="6585"/>
                    <a:pt x="25725" y="5605"/>
                  </a:cubicBezTo>
                  <a:cubicBezTo>
                    <a:pt x="24435" y="4951"/>
                    <a:pt x="22930" y="4260"/>
                    <a:pt x="22532" y="2870"/>
                  </a:cubicBezTo>
                  <a:cubicBezTo>
                    <a:pt x="22012" y="1053"/>
                    <a:pt x="19376" y="125"/>
                    <a:pt x="17200" y="125"/>
                  </a:cubicBezTo>
                  <a:cubicBezTo>
                    <a:pt x="16716" y="125"/>
                    <a:pt x="16254" y="171"/>
                    <a:pt x="15844" y="263"/>
                  </a:cubicBezTo>
                  <a:cubicBezTo>
                    <a:pt x="15181" y="84"/>
                    <a:pt x="14496" y="0"/>
                    <a:pt x="138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0"/>
            <p:cNvSpPr/>
            <p:nvPr/>
          </p:nvSpPr>
          <p:spPr>
            <a:xfrm>
              <a:off x="2370225" y="830650"/>
              <a:ext cx="1016975" cy="1158500"/>
            </a:xfrm>
            <a:custGeom>
              <a:avLst/>
              <a:gdLst/>
              <a:ahLst/>
              <a:cxnLst/>
              <a:rect l="l" t="t" r="r" b="b"/>
              <a:pathLst>
                <a:path w="40679" h="46340" extrusionOk="0">
                  <a:moveTo>
                    <a:pt x="15780" y="0"/>
                  </a:moveTo>
                  <a:cubicBezTo>
                    <a:pt x="14989" y="0"/>
                    <a:pt x="14213" y="109"/>
                    <a:pt x="13470" y="421"/>
                  </a:cubicBezTo>
                  <a:cubicBezTo>
                    <a:pt x="9879" y="1928"/>
                    <a:pt x="10933" y="5468"/>
                    <a:pt x="8580" y="7572"/>
                  </a:cubicBezTo>
                  <a:cubicBezTo>
                    <a:pt x="6546" y="9390"/>
                    <a:pt x="2788" y="7963"/>
                    <a:pt x="1150" y="10460"/>
                  </a:cubicBezTo>
                  <a:cubicBezTo>
                    <a:pt x="0" y="12215"/>
                    <a:pt x="1289" y="14606"/>
                    <a:pt x="2962" y="15871"/>
                  </a:cubicBezTo>
                  <a:cubicBezTo>
                    <a:pt x="4636" y="17135"/>
                    <a:pt x="6731" y="17894"/>
                    <a:pt x="8056" y="19522"/>
                  </a:cubicBezTo>
                  <a:cubicBezTo>
                    <a:pt x="10183" y="22136"/>
                    <a:pt x="9577" y="26004"/>
                    <a:pt x="8413" y="29169"/>
                  </a:cubicBezTo>
                  <a:cubicBezTo>
                    <a:pt x="7247" y="32332"/>
                    <a:pt x="5603" y="35532"/>
                    <a:pt x="6005" y="38881"/>
                  </a:cubicBezTo>
                  <a:cubicBezTo>
                    <a:pt x="6193" y="40459"/>
                    <a:pt x="6837" y="41956"/>
                    <a:pt x="7675" y="43307"/>
                  </a:cubicBezTo>
                  <a:cubicBezTo>
                    <a:pt x="8488" y="44615"/>
                    <a:pt x="9597" y="45873"/>
                    <a:pt x="11095" y="46235"/>
                  </a:cubicBezTo>
                  <a:cubicBezTo>
                    <a:pt x="11391" y="46306"/>
                    <a:pt x="11688" y="46339"/>
                    <a:pt x="11983" y="46339"/>
                  </a:cubicBezTo>
                  <a:cubicBezTo>
                    <a:pt x="13586" y="46339"/>
                    <a:pt x="15150" y="45367"/>
                    <a:pt x="16368" y="44250"/>
                  </a:cubicBezTo>
                  <a:cubicBezTo>
                    <a:pt x="17812" y="42927"/>
                    <a:pt x="19065" y="41325"/>
                    <a:pt x="20822" y="40465"/>
                  </a:cubicBezTo>
                  <a:cubicBezTo>
                    <a:pt x="23353" y="39224"/>
                    <a:pt x="26610" y="39686"/>
                    <a:pt x="28815" y="37929"/>
                  </a:cubicBezTo>
                  <a:cubicBezTo>
                    <a:pt x="31544" y="35754"/>
                    <a:pt x="31140" y="31606"/>
                    <a:pt x="31890" y="28199"/>
                  </a:cubicBezTo>
                  <a:cubicBezTo>
                    <a:pt x="33150" y="22476"/>
                    <a:pt x="38102" y="18249"/>
                    <a:pt x="40038" y="12718"/>
                  </a:cubicBezTo>
                  <a:cubicBezTo>
                    <a:pt x="40418" y="11636"/>
                    <a:pt x="40679" y="10499"/>
                    <a:pt x="40652" y="9352"/>
                  </a:cubicBezTo>
                  <a:cubicBezTo>
                    <a:pt x="40569" y="5649"/>
                    <a:pt x="37449" y="2571"/>
                    <a:pt x="33956" y="1339"/>
                  </a:cubicBezTo>
                  <a:cubicBezTo>
                    <a:pt x="31938" y="627"/>
                    <a:pt x="29911" y="457"/>
                    <a:pt x="27871" y="457"/>
                  </a:cubicBezTo>
                  <a:cubicBezTo>
                    <a:pt x="26007" y="457"/>
                    <a:pt x="24132" y="599"/>
                    <a:pt x="22245" y="599"/>
                  </a:cubicBezTo>
                  <a:cubicBezTo>
                    <a:pt x="21785" y="599"/>
                    <a:pt x="21325" y="591"/>
                    <a:pt x="20863" y="570"/>
                  </a:cubicBezTo>
                  <a:cubicBezTo>
                    <a:pt x="19225" y="496"/>
                    <a:pt x="17470" y="0"/>
                    <a:pt x="1578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0"/>
            <p:cNvSpPr/>
            <p:nvPr/>
          </p:nvSpPr>
          <p:spPr>
            <a:xfrm>
              <a:off x="3143325" y="1089650"/>
              <a:ext cx="4064350" cy="3503975"/>
            </a:xfrm>
            <a:custGeom>
              <a:avLst/>
              <a:gdLst/>
              <a:ahLst/>
              <a:cxnLst/>
              <a:rect l="l" t="t" r="r" b="b"/>
              <a:pathLst>
                <a:path w="162574" h="140159" extrusionOk="0">
                  <a:moveTo>
                    <a:pt x="149391" y="0"/>
                  </a:moveTo>
                  <a:cubicBezTo>
                    <a:pt x="148360" y="0"/>
                    <a:pt x="147330" y="156"/>
                    <a:pt x="146349" y="477"/>
                  </a:cubicBezTo>
                  <a:cubicBezTo>
                    <a:pt x="145329" y="812"/>
                    <a:pt x="144363" y="1309"/>
                    <a:pt x="143326" y="1583"/>
                  </a:cubicBezTo>
                  <a:cubicBezTo>
                    <a:pt x="142494" y="1801"/>
                    <a:pt x="141638" y="1870"/>
                    <a:pt x="140776" y="1870"/>
                  </a:cubicBezTo>
                  <a:cubicBezTo>
                    <a:pt x="140050" y="1870"/>
                    <a:pt x="139319" y="1821"/>
                    <a:pt x="138596" y="1772"/>
                  </a:cubicBezTo>
                  <a:lnTo>
                    <a:pt x="130106" y="1191"/>
                  </a:lnTo>
                  <a:cubicBezTo>
                    <a:pt x="129237" y="1132"/>
                    <a:pt x="128350" y="1076"/>
                    <a:pt x="127469" y="1076"/>
                  </a:cubicBezTo>
                  <a:cubicBezTo>
                    <a:pt x="125783" y="1076"/>
                    <a:pt x="124119" y="1281"/>
                    <a:pt x="122644" y="2056"/>
                  </a:cubicBezTo>
                  <a:cubicBezTo>
                    <a:pt x="119360" y="3782"/>
                    <a:pt x="117499" y="8084"/>
                    <a:pt x="113816" y="8529"/>
                  </a:cubicBezTo>
                  <a:cubicBezTo>
                    <a:pt x="113611" y="8554"/>
                    <a:pt x="113408" y="8566"/>
                    <a:pt x="113207" y="8566"/>
                  </a:cubicBezTo>
                  <a:cubicBezTo>
                    <a:pt x="110853" y="8566"/>
                    <a:pt x="108715" y="6973"/>
                    <a:pt x="106473" y="6087"/>
                  </a:cubicBezTo>
                  <a:cubicBezTo>
                    <a:pt x="105100" y="5543"/>
                    <a:pt x="103627" y="5279"/>
                    <a:pt x="102152" y="5279"/>
                  </a:cubicBezTo>
                  <a:cubicBezTo>
                    <a:pt x="99404" y="5279"/>
                    <a:pt x="96647" y="6196"/>
                    <a:pt x="94512" y="7933"/>
                  </a:cubicBezTo>
                  <a:cubicBezTo>
                    <a:pt x="93279" y="7304"/>
                    <a:pt x="93660" y="5468"/>
                    <a:pt x="93225" y="4153"/>
                  </a:cubicBezTo>
                  <a:cubicBezTo>
                    <a:pt x="92771" y="2782"/>
                    <a:pt x="91297" y="1954"/>
                    <a:pt x="89858" y="1828"/>
                  </a:cubicBezTo>
                  <a:cubicBezTo>
                    <a:pt x="89687" y="1813"/>
                    <a:pt x="89517" y="1806"/>
                    <a:pt x="89348" y="1806"/>
                  </a:cubicBezTo>
                  <a:cubicBezTo>
                    <a:pt x="88082" y="1806"/>
                    <a:pt x="86834" y="2194"/>
                    <a:pt x="85623" y="2590"/>
                  </a:cubicBezTo>
                  <a:cubicBezTo>
                    <a:pt x="82664" y="3556"/>
                    <a:pt x="79224" y="5204"/>
                    <a:pt x="78950" y="8303"/>
                  </a:cubicBezTo>
                  <a:cubicBezTo>
                    <a:pt x="78873" y="9176"/>
                    <a:pt x="79068" y="10104"/>
                    <a:pt x="78702" y="10900"/>
                  </a:cubicBezTo>
                  <a:cubicBezTo>
                    <a:pt x="78178" y="12033"/>
                    <a:pt x="76762" y="12408"/>
                    <a:pt x="75881" y="13291"/>
                  </a:cubicBezTo>
                  <a:cubicBezTo>
                    <a:pt x="74831" y="14345"/>
                    <a:pt x="74664" y="15971"/>
                    <a:pt x="74621" y="17458"/>
                  </a:cubicBezTo>
                  <a:cubicBezTo>
                    <a:pt x="74577" y="18944"/>
                    <a:pt x="74563" y="20541"/>
                    <a:pt x="73703" y="21754"/>
                  </a:cubicBezTo>
                  <a:cubicBezTo>
                    <a:pt x="73148" y="22537"/>
                    <a:pt x="71069" y="23068"/>
                    <a:pt x="69376" y="23068"/>
                  </a:cubicBezTo>
                  <a:cubicBezTo>
                    <a:pt x="68445" y="23068"/>
                    <a:pt x="67630" y="22907"/>
                    <a:pt x="67252" y="22539"/>
                  </a:cubicBezTo>
                  <a:cubicBezTo>
                    <a:pt x="66636" y="21940"/>
                    <a:pt x="65905" y="21693"/>
                    <a:pt x="65124" y="21693"/>
                  </a:cubicBezTo>
                  <a:cubicBezTo>
                    <a:pt x="63293" y="21693"/>
                    <a:pt x="61194" y="23048"/>
                    <a:pt x="59696" y="24392"/>
                  </a:cubicBezTo>
                  <a:lnTo>
                    <a:pt x="53326" y="30110"/>
                  </a:lnTo>
                  <a:cubicBezTo>
                    <a:pt x="51731" y="31541"/>
                    <a:pt x="50013" y="33034"/>
                    <a:pt x="47899" y="33389"/>
                  </a:cubicBezTo>
                  <a:cubicBezTo>
                    <a:pt x="47672" y="33427"/>
                    <a:pt x="47440" y="33446"/>
                    <a:pt x="47206" y="33446"/>
                  </a:cubicBezTo>
                  <a:cubicBezTo>
                    <a:pt x="45267" y="33446"/>
                    <a:pt x="43232" y="32171"/>
                    <a:pt x="43155" y="30259"/>
                  </a:cubicBezTo>
                  <a:cubicBezTo>
                    <a:pt x="43563" y="29875"/>
                    <a:pt x="44085" y="29761"/>
                    <a:pt x="44655" y="29761"/>
                  </a:cubicBezTo>
                  <a:cubicBezTo>
                    <a:pt x="45498" y="29761"/>
                    <a:pt x="46445" y="30012"/>
                    <a:pt x="47276" y="30012"/>
                  </a:cubicBezTo>
                  <a:cubicBezTo>
                    <a:pt x="47872" y="30012"/>
                    <a:pt x="48409" y="29883"/>
                    <a:pt x="48805" y="29438"/>
                  </a:cubicBezTo>
                  <a:cubicBezTo>
                    <a:pt x="49977" y="28121"/>
                    <a:pt x="48243" y="26238"/>
                    <a:pt x="46718" y="25356"/>
                  </a:cubicBezTo>
                  <a:cubicBezTo>
                    <a:pt x="43929" y="23744"/>
                    <a:pt x="41047" y="22101"/>
                    <a:pt x="37854" y="21667"/>
                  </a:cubicBezTo>
                  <a:cubicBezTo>
                    <a:pt x="37395" y="21605"/>
                    <a:pt x="36928" y="21573"/>
                    <a:pt x="36459" y="21573"/>
                  </a:cubicBezTo>
                  <a:cubicBezTo>
                    <a:pt x="33662" y="21573"/>
                    <a:pt x="30804" y="22696"/>
                    <a:pt x="29384" y="25062"/>
                  </a:cubicBezTo>
                  <a:cubicBezTo>
                    <a:pt x="27966" y="27426"/>
                    <a:pt x="28225" y="30512"/>
                    <a:pt x="26820" y="32884"/>
                  </a:cubicBezTo>
                  <a:cubicBezTo>
                    <a:pt x="25941" y="34369"/>
                    <a:pt x="24491" y="35431"/>
                    <a:pt x="23493" y="36839"/>
                  </a:cubicBezTo>
                  <a:cubicBezTo>
                    <a:pt x="22495" y="38247"/>
                    <a:pt x="22067" y="40372"/>
                    <a:pt x="23291" y="41591"/>
                  </a:cubicBezTo>
                  <a:cubicBezTo>
                    <a:pt x="24277" y="42574"/>
                    <a:pt x="25957" y="42576"/>
                    <a:pt x="26934" y="43568"/>
                  </a:cubicBezTo>
                  <a:cubicBezTo>
                    <a:pt x="27686" y="44334"/>
                    <a:pt x="27942" y="45612"/>
                    <a:pt x="28928" y="46032"/>
                  </a:cubicBezTo>
                  <a:cubicBezTo>
                    <a:pt x="29116" y="46112"/>
                    <a:pt x="29308" y="46149"/>
                    <a:pt x="29499" y="46149"/>
                  </a:cubicBezTo>
                  <a:cubicBezTo>
                    <a:pt x="30453" y="46149"/>
                    <a:pt x="31375" y="45228"/>
                    <a:pt x="31599" y="44232"/>
                  </a:cubicBezTo>
                  <a:cubicBezTo>
                    <a:pt x="31870" y="43035"/>
                    <a:pt x="31491" y="41803"/>
                    <a:pt x="31294" y="40594"/>
                  </a:cubicBezTo>
                  <a:cubicBezTo>
                    <a:pt x="30707" y="36976"/>
                    <a:pt x="32524" y="32527"/>
                    <a:pt x="36153" y="32010"/>
                  </a:cubicBezTo>
                  <a:cubicBezTo>
                    <a:pt x="36979" y="32041"/>
                    <a:pt x="37253" y="33221"/>
                    <a:pt x="36881" y="33960"/>
                  </a:cubicBezTo>
                  <a:cubicBezTo>
                    <a:pt x="36512" y="34700"/>
                    <a:pt x="35790" y="35213"/>
                    <a:pt x="35400" y="35941"/>
                  </a:cubicBezTo>
                  <a:cubicBezTo>
                    <a:pt x="34663" y="37314"/>
                    <a:pt x="35518" y="39272"/>
                    <a:pt x="37026" y="39667"/>
                  </a:cubicBezTo>
                  <a:cubicBezTo>
                    <a:pt x="38598" y="40078"/>
                    <a:pt x="41223" y="39748"/>
                    <a:pt x="41017" y="41358"/>
                  </a:cubicBezTo>
                  <a:cubicBezTo>
                    <a:pt x="40797" y="43068"/>
                    <a:pt x="37630" y="41948"/>
                    <a:pt x="36606" y="43336"/>
                  </a:cubicBezTo>
                  <a:cubicBezTo>
                    <a:pt x="36002" y="44155"/>
                    <a:pt x="36537" y="45296"/>
                    <a:pt x="36521" y="46313"/>
                  </a:cubicBezTo>
                  <a:cubicBezTo>
                    <a:pt x="36494" y="48303"/>
                    <a:pt x="34299" y="49599"/>
                    <a:pt x="32313" y="49739"/>
                  </a:cubicBezTo>
                  <a:cubicBezTo>
                    <a:pt x="32097" y="49755"/>
                    <a:pt x="31880" y="49762"/>
                    <a:pt x="31663" y="49762"/>
                  </a:cubicBezTo>
                  <a:cubicBezTo>
                    <a:pt x="30164" y="49762"/>
                    <a:pt x="28664" y="49439"/>
                    <a:pt x="27166" y="49439"/>
                  </a:cubicBezTo>
                  <a:cubicBezTo>
                    <a:pt x="26898" y="49439"/>
                    <a:pt x="26629" y="49449"/>
                    <a:pt x="26361" y="49474"/>
                  </a:cubicBezTo>
                  <a:cubicBezTo>
                    <a:pt x="24379" y="49654"/>
                    <a:pt x="22222" y="51058"/>
                    <a:pt x="22312" y="53044"/>
                  </a:cubicBezTo>
                  <a:cubicBezTo>
                    <a:pt x="19567" y="54331"/>
                    <a:pt x="16715" y="55374"/>
                    <a:pt x="13788" y="56164"/>
                  </a:cubicBezTo>
                  <a:cubicBezTo>
                    <a:pt x="13912" y="58317"/>
                    <a:pt x="17975" y="58517"/>
                    <a:pt x="17960" y="60675"/>
                  </a:cubicBezTo>
                  <a:cubicBezTo>
                    <a:pt x="17949" y="61887"/>
                    <a:pt x="16542" y="62556"/>
                    <a:pt x="15302" y="62556"/>
                  </a:cubicBezTo>
                  <a:cubicBezTo>
                    <a:pt x="15219" y="62556"/>
                    <a:pt x="15137" y="62553"/>
                    <a:pt x="15056" y="62547"/>
                  </a:cubicBezTo>
                  <a:cubicBezTo>
                    <a:pt x="14072" y="62475"/>
                    <a:pt x="13082" y="62160"/>
                    <a:pt x="12113" y="62160"/>
                  </a:cubicBezTo>
                  <a:cubicBezTo>
                    <a:pt x="11810" y="62160"/>
                    <a:pt x="11508" y="62191"/>
                    <a:pt x="11210" y="62270"/>
                  </a:cubicBezTo>
                  <a:cubicBezTo>
                    <a:pt x="9047" y="62839"/>
                    <a:pt x="8290" y="65880"/>
                    <a:pt x="9487" y="67769"/>
                  </a:cubicBezTo>
                  <a:cubicBezTo>
                    <a:pt x="10572" y="69481"/>
                    <a:pt x="12694" y="70258"/>
                    <a:pt x="14741" y="70258"/>
                  </a:cubicBezTo>
                  <a:cubicBezTo>
                    <a:pt x="14954" y="70258"/>
                    <a:pt x="15165" y="70249"/>
                    <a:pt x="15375" y="70233"/>
                  </a:cubicBezTo>
                  <a:cubicBezTo>
                    <a:pt x="16269" y="70162"/>
                    <a:pt x="17225" y="69924"/>
                    <a:pt x="17785" y="69223"/>
                  </a:cubicBezTo>
                  <a:cubicBezTo>
                    <a:pt x="18318" y="68554"/>
                    <a:pt x="18362" y="67634"/>
                    <a:pt x="18586" y="66808"/>
                  </a:cubicBezTo>
                  <a:cubicBezTo>
                    <a:pt x="19089" y="64960"/>
                    <a:pt x="20667" y="63445"/>
                    <a:pt x="22534" y="63019"/>
                  </a:cubicBezTo>
                  <a:cubicBezTo>
                    <a:pt x="23588" y="62778"/>
                    <a:pt x="24878" y="62758"/>
                    <a:pt x="25444" y="61839"/>
                  </a:cubicBezTo>
                  <a:cubicBezTo>
                    <a:pt x="27854" y="63143"/>
                    <a:pt x="29550" y="65685"/>
                    <a:pt x="29826" y="68413"/>
                  </a:cubicBezTo>
                  <a:cubicBezTo>
                    <a:pt x="30020" y="68663"/>
                    <a:pt x="30274" y="68770"/>
                    <a:pt x="30543" y="68770"/>
                  </a:cubicBezTo>
                  <a:cubicBezTo>
                    <a:pt x="31347" y="68770"/>
                    <a:pt x="32287" y="67809"/>
                    <a:pt x="32159" y="66868"/>
                  </a:cubicBezTo>
                  <a:cubicBezTo>
                    <a:pt x="31991" y="65614"/>
                    <a:pt x="30882" y="64743"/>
                    <a:pt x="30003" y="63834"/>
                  </a:cubicBezTo>
                  <a:cubicBezTo>
                    <a:pt x="29122" y="62923"/>
                    <a:pt x="28387" y="61510"/>
                    <a:pt x="29078" y="60448"/>
                  </a:cubicBezTo>
                  <a:lnTo>
                    <a:pt x="29078" y="60448"/>
                  </a:lnTo>
                  <a:cubicBezTo>
                    <a:pt x="33197" y="61658"/>
                    <a:pt x="36527" y="65238"/>
                    <a:pt x="37435" y="69435"/>
                  </a:cubicBezTo>
                  <a:cubicBezTo>
                    <a:pt x="38871" y="69149"/>
                    <a:pt x="39664" y="67205"/>
                    <a:pt x="38838" y="65997"/>
                  </a:cubicBezTo>
                  <a:cubicBezTo>
                    <a:pt x="39003" y="65628"/>
                    <a:pt x="39328" y="65472"/>
                    <a:pt x="39697" y="65472"/>
                  </a:cubicBezTo>
                  <a:cubicBezTo>
                    <a:pt x="40331" y="65472"/>
                    <a:pt x="41094" y="65932"/>
                    <a:pt x="41391" y="66558"/>
                  </a:cubicBezTo>
                  <a:cubicBezTo>
                    <a:pt x="41862" y="67549"/>
                    <a:pt x="41819" y="68770"/>
                    <a:pt x="42492" y="69636"/>
                  </a:cubicBezTo>
                  <a:cubicBezTo>
                    <a:pt x="43175" y="70517"/>
                    <a:pt x="44261" y="70711"/>
                    <a:pt x="45451" y="70711"/>
                  </a:cubicBezTo>
                  <a:cubicBezTo>
                    <a:pt x="46388" y="70711"/>
                    <a:pt x="47390" y="70590"/>
                    <a:pt x="48312" y="70590"/>
                  </a:cubicBezTo>
                  <a:cubicBezTo>
                    <a:pt x="49551" y="70590"/>
                    <a:pt x="50643" y="70808"/>
                    <a:pt x="51235" y="71828"/>
                  </a:cubicBezTo>
                  <a:cubicBezTo>
                    <a:pt x="52336" y="73723"/>
                    <a:pt x="49909" y="75927"/>
                    <a:pt x="47711" y="75927"/>
                  </a:cubicBezTo>
                  <a:cubicBezTo>
                    <a:pt x="47678" y="75927"/>
                    <a:pt x="47645" y="75926"/>
                    <a:pt x="47613" y="75925"/>
                  </a:cubicBezTo>
                  <a:cubicBezTo>
                    <a:pt x="45391" y="75856"/>
                    <a:pt x="43361" y="74585"/>
                    <a:pt x="41147" y="74365"/>
                  </a:cubicBezTo>
                  <a:cubicBezTo>
                    <a:pt x="40897" y="74340"/>
                    <a:pt x="40647" y="74329"/>
                    <a:pt x="40397" y="74329"/>
                  </a:cubicBezTo>
                  <a:cubicBezTo>
                    <a:pt x="38218" y="74329"/>
                    <a:pt x="36082" y="75200"/>
                    <a:pt x="33896" y="75455"/>
                  </a:cubicBezTo>
                  <a:cubicBezTo>
                    <a:pt x="33619" y="75487"/>
                    <a:pt x="33335" y="75503"/>
                    <a:pt x="33048" y="75503"/>
                  </a:cubicBezTo>
                  <a:cubicBezTo>
                    <a:pt x="30807" y="75503"/>
                    <a:pt x="28395" y="74514"/>
                    <a:pt x="27939" y="72388"/>
                  </a:cubicBezTo>
                  <a:cubicBezTo>
                    <a:pt x="27802" y="71741"/>
                    <a:pt x="27855" y="71030"/>
                    <a:pt x="27514" y="70464"/>
                  </a:cubicBezTo>
                  <a:cubicBezTo>
                    <a:pt x="27109" y="69793"/>
                    <a:pt x="26279" y="69553"/>
                    <a:pt x="25473" y="69553"/>
                  </a:cubicBezTo>
                  <a:cubicBezTo>
                    <a:pt x="25313" y="69553"/>
                    <a:pt x="25154" y="69562"/>
                    <a:pt x="24999" y="69580"/>
                  </a:cubicBezTo>
                  <a:cubicBezTo>
                    <a:pt x="21817" y="69942"/>
                    <a:pt x="18598" y="72595"/>
                    <a:pt x="15740" y="72595"/>
                  </a:cubicBezTo>
                  <a:cubicBezTo>
                    <a:pt x="14956" y="72595"/>
                    <a:pt x="14199" y="72395"/>
                    <a:pt x="13478" y="71894"/>
                  </a:cubicBezTo>
                  <a:cubicBezTo>
                    <a:pt x="11337" y="76062"/>
                    <a:pt x="6101" y="77629"/>
                    <a:pt x="3179" y="81294"/>
                  </a:cubicBezTo>
                  <a:cubicBezTo>
                    <a:pt x="0" y="85282"/>
                    <a:pt x="268" y="91440"/>
                    <a:pt x="3354" y="95500"/>
                  </a:cubicBezTo>
                  <a:cubicBezTo>
                    <a:pt x="6050" y="99045"/>
                    <a:pt x="10552" y="100957"/>
                    <a:pt x="15019" y="100957"/>
                  </a:cubicBezTo>
                  <a:cubicBezTo>
                    <a:pt x="15667" y="100957"/>
                    <a:pt x="16314" y="100917"/>
                    <a:pt x="16954" y="100836"/>
                  </a:cubicBezTo>
                  <a:cubicBezTo>
                    <a:pt x="17630" y="100750"/>
                    <a:pt x="18327" y="100626"/>
                    <a:pt x="19005" y="100626"/>
                  </a:cubicBezTo>
                  <a:cubicBezTo>
                    <a:pt x="19489" y="100626"/>
                    <a:pt x="19963" y="100690"/>
                    <a:pt x="20413" y="100875"/>
                  </a:cubicBezTo>
                  <a:cubicBezTo>
                    <a:pt x="21482" y="101317"/>
                    <a:pt x="22166" y="102352"/>
                    <a:pt x="23058" y="103088"/>
                  </a:cubicBezTo>
                  <a:cubicBezTo>
                    <a:pt x="23580" y="103519"/>
                    <a:pt x="24303" y="103823"/>
                    <a:pt x="24961" y="103823"/>
                  </a:cubicBezTo>
                  <a:cubicBezTo>
                    <a:pt x="25427" y="103823"/>
                    <a:pt x="25861" y="103670"/>
                    <a:pt x="26168" y="103301"/>
                  </a:cubicBezTo>
                  <a:lnTo>
                    <a:pt x="26168" y="103301"/>
                  </a:lnTo>
                  <a:cubicBezTo>
                    <a:pt x="25321" y="105399"/>
                    <a:pt x="25557" y="107902"/>
                    <a:pt x="26779" y="109805"/>
                  </a:cubicBezTo>
                  <a:cubicBezTo>
                    <a:pt x="28099" y="111859"/>
                    <a:pt x="30559" y="113484"/>
                    <a:pt x="30509" y="115926"/>
                  </a:cubicBezTo>
                  <a:cubicBezTo>
                    <a:pt x="30482" y="117190"/>
                    <a:pt x="29748" y="118318"/>
                    <a:pt x="29403" y="119536"/>
                  </a:cubicBezTo>
                  <a:cubicBezTo>
                    <a:pt x="27829" y="125109"/>
                    <a:pt x="34415" y="129657"/>
                    <a:pt x="35455" y="135354"/>
                  </a:cubicBezTo>
                  <a:cubicBezTo>
                    <a:pt x="35736" y="136888"/>
                    <a:pt x="35735" y="138735"/>
                    <a:pt x="37029" y="139601"/>
                  </a:cubicBezTo>
                  <a:cubicBezTo>
                    <a:pt x="37625" y="139999"/>
                    <a:pt x="38374" y="140081"/>
                    <a:pt x="39090" y="140127"/>
                  </a:cubicBezTo>
                  <a:cubicBezTo>
                    <a:pt x="39409" y="140148"/>
                    <a:pt x="39736" y="140158"/>
                    <a:pt x="40067" y="140158"/>
                  </a:cubicBezTo>
                  <a:cubicBezTo>
                    <a:pt x="43538" y="140158"/>
                    <a:pt x="47454" y="138962"/>
                    <a:pt x="48151" y="135675"/>
                  </a:cubicBezTo>
                  <a:cubicBezTo>
                    <a:pt x="48366" y="134657"/>
                    <a:pt x="48212" y="133602"/>
                    <a:pt x="48243" y="132560"/>
                  </a:cubicBezTo>
                  <a:cubicBezTo>
                    <a:pt x="48336" y="129451"/>
                    <a:pt x="50239" y="126459"/>
                    <a:pt x="53017" y="125056"/>
                  </a:cubicBezTo>
                  <a:cubicBezTo>
                    <a:pt x="53771" y="124675"/>
                    <a:pt x="54600" y="124390"/>
                    <a:pt x="55202" y="123799"/>
                  </a:cubicBezTo>
                  <a:cubicBezTo>
                    <a:pt x="56528" y="122495"/>
                    <a:pt x="56234" y="120283"/>
                    <a:pt x="55553" y="118553"/>
                  </a:cubicBezTo>
                  <a:cubicBezTo>
                    <a:pt x="54872" y="116821"/>
                    <a:pt x="53881" y="115076"/>
                    <a:pt x="54120" y="113231"/>
                  </a:cubicBezTo>
                  <a:cubicBezTo>
                    <a:pt x="54502" y="110269"/>
                    <a:pt x="57681" y="108706"/>
                    <a:pt x="60090" y="106941"/>
                  </a:cubicBezTo>
                  <a:cubicBezTo>
                    <a:pt x="63716" y="104284"/>
                    <a:pt x="66206" y="100125"/>
                    <a:pt x="66835" y="95675"/>
                  </a:cubicBezTo>
                  <a:lnTo>
                    <a:pt x="66835" y="95675"/>
                  </a:lnTo>
                  <a:cubicBezTo>
                    <a:pt x="65061" y="96232"/>
                    <a:pt x="63075" y="96745"/>
                    <a:pt x="61220" y="96745"/>
                  </a:cubicBezTo>
                  <a:cubicBezTo>
                    <a:pt x="59581" y="96745"/>
                    <a:pt x="58045" y="96344"/>
                    <a:pt x="56849" y="95215"/>
                  </a:cubicBezTo>
                  <a:cubicBezTo>
                    <a:pt x="55965" y="94380"/>
                    <a:pt x="55421" y="93259"/>
                    <a:pt x="54897" y="92162"/>
                  </a:cubicBezTo>
                  <a:lnTo>
                    <a:pt x="50173" y="82291"/>
                  </a:lnTo>
                  <a:cubicBezTo>
                    <a:pt x="49966" y="81857"/>
                    <a:pt x="49755" y="81362"/>
                    <a:pt x="49925" y="80912"/>
                  </a:cubicBezTo>
                  <a:cubicBezTo>
                    <a:pt x="50074" y="80517"/>
                    <a:pt x="50366" y="80356"/>
                    <a:pt x="50717" y="80356"/>
                  </a:cubicBezTo>
                  <a:cubicBezTo>
                    <a:pt x="51453" y="80356"/>
                    <a:pt x="52449" y="81064"/>
                    <a:pt x="52928" y="81807"/>
                  </a:cubicBezTo>
                  <a:cubicBezTo>
                    <a:pt x="55452" y="85724"/>
                    <a:pt x="57718" y="89804"/>
                    <a:pt x="59707" y="94020"/>
                  </a:cubicBezTo>
                  <a:cubicBezTo>
                    <a:pt x="63791" y="93273"/>
                    <a:pt x="67648" y="91596"/>
                    <a:pt x="70980" y="89118"/>
                  </a:cubicBezTo>
                  <a:cubicBezTo>
                    <a:pt x="72037" y="88329"/>
                    <a:pt x="73088" y="87386"/>
                    <a:pt x="73445" y="86117"/>
                  </a:cubicBezTo>
                  <a:cubicBezTo>
                    <a:pt x="73802" y="84846"/>
                    <a:pt x="73146" y="83218"/>
                    <a:pt x="71846" y="82993"/>
                  </a:cubicBezTo>
                  <a:cubicBezTo>
                    <a:pt x="71723" y="82971"/>
                    <a:pt x="71600" y="82963"/>
                    <a:pt x="71476" y="82963"/>
                  </a:cubicBezTo>
                  <a:cubicBezTo>
                    <a:pt x="71093" y="82963"/>
                    <a:pt x="70708" y="83045"/>
                    <a:pt x="70324" y="83086"/>
                  </a:cubicBezTo>
                  <a:cubicBezTo>
                    <a:pt x="70133" y="83106"/>
                    <a:pt x="69943" y="83115"/>
                    <a:pt x="69755" y="83115"/>
                  </a:cubicBezTo>
                  <a:cubicBezTo>
                    <a:pt x="66927" y="83115"/>
                    <a:pt x="64468" y="80925"/>
                    <a:pt x="62588" y="78727"/>
                  </a:cubicBezTo>
                  <a:cubicBezTo>
                    <a:pt x="63132" y="78118"/>
                    <a:pt x="63852" y="77890"/>
                    <a:pt x="64640" y="77890"/>
                  </a:cubicBezTo>
                  <a:cubicBezTo>
                    <a:pt x="65842" y="77890"/>
                    <a:pt x="67201" y="78421"/>
                    <a:pt x="68334" y="78941"/>
                  </a:cubicBezTo>
                  <a:cubicBezTo>
                    <a:pt x="71699" y="80486"/>
                    <a:pt x="75249" y="81588"/>
                    <a:pt x="78895" y="82221"/>
                  </a:cubicBezTo>
                  <a:cubicBezTo>
                    <a:pt x="79803" y="82378"/>
                    <a:pt x="80736" y="82513"/>
                    <a:pt x="81554" y="82936"/>
                  </a:cubicBezTo>
                  <a:cubicBezTo>
                    <a:pt x="82126" y="83232"/>
                    <a:pt x="82622" y="83658"/>
                    <a:pt x="83095" y="84096"/>
                  </a:cubicBezTo>
                  <a:cubicBezTo>
                    <a:pt x="87298" y="87967"/>
                    <a:pt x="90407" y="93013"/>
                    <a:pt x="91975" y="98509"/>
                  </a:cubicBezTo>
                  <a:cubicBezTo>
                    <a:pt x="92104" y="98538"/>
                    <a:pt x="92231" y="98552"/>
                    <a:pt x="92354" y="98552"/>
                  </a:cubicBezTo>
                  <a:cubicBezTo>
                    <a:pt x="93754" y="98552"/>
                    <a:pt x="94717" y="96760"/>
                    <a:pt x="94833" y="95252"/>
                  </a:cubicBezTo>
                  <a:cubicBezTo>
                    <a:pt x="94960" y="93612"/>
                    <a:pt x="94769" y="91722"/>
                    <a:pt x="95948" y="90578"/>
                  </a:cubicBezTo>
                  <a:cubicBezTo>
                    <a:pt x="96875" y="89678"/>
                    <a:pt x="98399" y="89556"/>
                    <a:pt x="99214" y="88552"/>
                  </a:cubicBezTo>
                  <a:cubicBezTo>
                    <a:pt x="100238" y="87289"/>
                    <a:pt x="99703" y="85157"/>
                    <a:pt x="100900" y="84056"/>
                  </a:cubicBezTo>
                  <a:cubicBezTo>
                    <a:pt x="101284" y="83704"/>
                    <a:pt x="101728" y="83552"/>
                    <a:pt x="102190" y="83552"/>
                  </a:cubicBezTo>
                  <a:cubicBezTo>
                    <a:pt x="103537" y="83552"/>
                    <a:pt x="105034" y="84844"/>
                    <a:pt x="105630" y="86240"/>
                  </a:cubicBezTo>
                  <a:cubicBezTo>
                    <a:pt x="106431" y="88116"/>
                    <a:pt x="106723" y="90422"/>
                    <a:pt x="108410" y="91569"/>
                  </a:cubicBezTo>
                  <a:lnTo>
                    <a:pt x="111137" y="91176"/>
                  </a:lnTo>
                  <a:cubicBezTo>
                    <a:pt x="111152" y="95778"/>
                    <a:pt x="112750" y="100362"/>
                    <a:pt x="115602" y="103975"/>
                  </a:cubicBezTo>
                  <a:cubicBezTo>
                    <a:pt x="117157" y="103161"/>
                    <a:pt x="116453" y="100795"/>
                    <a:pt x="115480" y="99330"/>
                  </a:cubicBezTo>
                  <a:cubicBezTo>
                    <a:pt x="114508" y="97866"/>
                    <a:pt x="113554" y="95681"/>
                    <a:pt x="114936" y="94596"/>
                  </a:cubicBezTo>
                  <a:lnTo>
                    <a:pt x="114936" y="94596"/>
                  </a:lnTo>
                  <a:cubicBezTo>
                    <a:pt x="116854" y="94614"/>
                    <a:pt x="117747" y="97259"/>
                    <a:pt x="119611" y="97712"/>
                  </a:cubicBezTo>
                  <a:cubicBezTo>
                    <a:pt x="119777" y="97752"/>
                    <a:pt x="119940" y="97771"/>
                    <a:pt x="120101" y="97771"/>
                  </a:cubicBezTo>
                  <a:cubicBezTo>
                    <a:pt x="121744" y="97771"/>
                    <a:pt x="123089" y="95790"/>
                    <a:pt x="122784" y="94080"/>
                  </a:cubicBezTo>
                  <a:cubicBezTo>
                    <a:pt x="122451" y="92201"/>
                    <a:pt x="120835" y="90820"/>
                    <a:pt x="119169" y="89895"/>
                  </a:cubicBezTo>
                  <a:cubicBezTo>
                    <a:pt x="117675" y="88258"/>
                    <a:pt x="119833" y="85644"/>
                    <a:pt x="122018" y="85274"/>
                  </a:cubicBezTo>
                  <a:cubicBezTo>
                    <a:pt x="122730" y="85153"/>
                    <a:pt x="123464" y="85138"/>
                    <a:pt x="124199" y="85138"/>
                  </a:cubicBezTo>
                  <a:cubicBezTo>
                    <a:pt x="124443" y="85138"/>
                    <a:pt x="124686" y="85140"/>
                    <a:pt x="124930" y="85140"/>
                  </a:cubicBezTo>
                  <a:cubicBezTo>
                    <a:pt x="126201" y="85140"/>
                    <a:pt x="127452" y="85095"/>
                    <a:pt x="128573" y="84531"/>
                  </a:cubicBezTo>
                  <a:cubicBezTo>
                    <a:pt x="130946" y="83339"/>
                    <a:pt x="131739" y="80207"/>
                    <a:pt x="131200" y="77607"/>
                  </a:cubicBezTo>
                  <a:cubicBezTo>
                    <a:pt x="130659" y="75007"/>
                    <a:pt x="129117" y="72748"/>
                    <a:pt x="127857" y="70410"/>
                  </a:cubicBezTo>
                  <a:cubicBezTo>
                    <a:pt x="126781" y="68413"/>
                    <a:pt x="126249" y="65298"/>
                    <a:pt x="128341" y="64420"/>
                  </a:cubicBezTo>
                  <a:cubicBezTo>
                    <a:pt x="128900" y="64186"/>
                    <a:pt x="129528" y="64195"/>
                    <a:pt x="130135" y="64170"/>
                  </a:cubicBezTo>
                  <a:cubicBezTo>
                    <a:pt x="138047" y="63837"/>
                    <a:pt x="144592" y="55459"/>
                    <a:pt x="143005" y="47701"/>
                  </a:cubicBezTo>
                  <a:cubicBezTo>
                    <a:pt x="142706" y="46238"/>
                    <a:pt x="142140" y="44786"/>
                    <a:pt x="141097" y="43719"/>
                  </a:cubicBezTo>
                  <a:cubicBezTo>
                    <a:pt x="139216" y="41800"/>
                    <a:pt x="136024" y="41349"/>
                    <a:pt x="134619" y="39057"/>
                  </a:cubicBezTo>
                  <a:cubicBezTo>
                    <a:pt x="132900" y="36255"/>
                    <a:pt x="135025" y="32537"/>
                    <a:pt x="137778" y="30737"/>
                  </a:cubicBezTo>
                  <a:cubicBezTo>
                    <a:pt x="140529" y="28938"/>
                    <a:pt x="143891" y="28156"/>
                    <a:pt x="146461" y="26105"/>
                  </a:cubicBezTo>
                  <a:cubicBezTo>
                    <a:pt x="147145" y="26087"/>
                    <a:pt x="147512" y="25417"/>
                    <a:pt x="147638" y="24743"/>
                  </a:cubicBezTo>
                  <a:cubicBezTo>
                    <a:pt x="147716" y="24319"/>
                    <a:pt x="147611" y="23887"/>
                    <a:pt x="147608" y="23456"/>
                  </a:cubicBezTo>
                  <a:cubicBezTo>
                    <a:pt x="147598" y="22276"/>
                    <a:pt x="148442" y="21139"/>
                    <a:pt x="149574" y="20805"/>
                  </a:cubicBezTo>
                  <a:cubicBezTo>
                    <a:pt x="149811" y="20736"/>
                    <a:pt x="150056" y="20702"/>
                    <a:pt x="150302" y="20702"/>
                  </a:cubicBezTo>
                  <a:cubicBezTo>
                    <a:pt x="151231" y="20702"/>
                    <a:pt x="152165" y="21179"/>
                    <a:pt x="152664" y="21968"/>
                  </a:cubicBezTo>
                  <a:cubicBezTo>
                    <a:pt x="153442" y="23198"/>
                    <a:pt x="153129" y="24821"/>
                    <a:pt x="152563" y="26163"/>
                  </a:cubicBezTo>
                  <a:cubicBezTo>
                    <a:pt x="151998" y="27505"/>
                    <a:pt x="151199" y="28790"/>
                    <a:pt x="151051" y="30239"/>
                  </a:cubicBezTo>
                  <a:cubicBezTo>
                    <a:pt x="150905" y="31687"/>
                    <a:pt x="151726" y="33391"/>
                    <a:pt x="153173" y="33553"/>
                  </a:cubicBezTo>
                  <a:cubicBezTo>
                    <a:pt x="153252" y="33562"/>
                    <a:pt x="153330" y="33566"/>
                    <a:pt x="153406" y="33566"/>
                  </a:cubicBezTo>
                  <a:cubicBezTo>
                    <a:pt x="155043" y="33566"/>
                    <a:pt x="156090" y="31574"/>
                    <a:pt x="156201" y="29877"/>
                  </a:cubicBezTo>
                  <a:cubicBezTo>
                    <a:pt x="156318" y="28099"/>
                    <a:pt x="155972" y="26160"/>
                    <a:pt x="156925" y="24659"/>
                  </a:cubicBezTo>
                  <a:cubicBezTo>
                    <a:pt x="158377" y="22374"/>
                    <a:pt x="162385" y="21839"/>
                    <a:pt x="162490" y="19133"/>
                  </a:cubicBezTo>
                  <a:cubicBezTo>
                    <a:pt x="162574" y="16945"/>
                    <a:pt x="159821" y="15661"/>
                    <a:pt x="159327" y="13530"/>
                  </a:cubicBezTo>
                  <a:cubicBezTo>
                    <a:pt x="159129" y="12668"/>
                    <a:pt x="159325" y="11773"/>
                    <a:pt x="159405" y="10894"/>
                  </a:cubicBezTo>
                  <a:cubicBezTo>
                    <a:pt x="159709" y="7612"/>
                    <a:pt x="158263" y="4218"/>
                    <a:pt x="155688" y="2163"/>
                  </a:cubicBezTo>
                  <a:cubicBezTo>
                    <a:pt x="153919" y="751"/>
                    <a:pt x="151652" y="0"/>
                    <a:pt x="1493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0"/>
            <p:cNvSpPr/>
            <p:nvPr/>
          </p:nvSpPr>
          <p:spPr>
            <a:xfrm>
              <a:off x="6146600" y="3671525"/>
              <a:ext cx="342925" cy="189500"/>
            </a:xfrm>
            <a:custGeom>
              <a:avLst/>
              <a:gdLst/>
              <a:ahLst/>
              <a:cxnLst/>
              <a:rect l="l" t="t" r="r" b="b"/>
              <a:pathLst>
                <a:path w="13717" h="7580" extrusionOk="0">
                  <a:moveTo>
                    <a:pt x="9951" y="0"/>
                  </a:moveTo>
                  <a:cubicBezTo>
                    <a:pt x="6355" y="0"/>
                    <a:pt x="1" y="1281"/>
                    <a:pt x="2486" y="4894"/>
                  </a:cubicBezTo>
                  <a:cubicBezTo>
                    <a:pt x="3169" y="5885"/>
                    <a:pt x="4297" y="6467"/>
                    <a:pt x="5404" y="6938"/>
                  </a:cubicBezTo>
                  <a:cubicBezTo>
                    <a:pt x="6217" y="7282"/>
                    <a:pt x="7136" y="7580"/>
                    <a:pt x="8003" y="7580"/>
                  </a:cubicBezTo>
                  <a:cubicBezTo>
                    <a:pt x="8565" y="7580"/>
                    <a:pt x="9106" y="7454"/>
                    <a:pt x="9581" y="7134"/>
                  </a:cubicBezTo>
                  <a:cubicBezTo>
                    <a:pt x="10406" y="6577"/>
                    <a:pt x="13156" y="2774"/>
                    <a:pt x="13348" y="1948"/>
                  </a:cubicBezTo>
                  <a:cubicBezTo>
                    <a:pt x="13716" y="358"/>
                    <a:pt x="13186" y="447"/>
                    <a:pt x="11597" y="126"/>
                  </a:cubicBezTo>
                  <a:cubicBezTo>
                    <a:pt x="11194" y="44"/>
                    <a:pt x="10620" y="0"/>
                    <a:pt x="995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0"/>
            <p:cNvSpPr/>
            <p:nvPr/>
          </p:nvSpPr>
          <p:spPr>
            <a:xfrm>
              <a:off x="5901600" y="3652500"/>
              <a:ext cx="558700" cy="402875"/>
            </a:xfrm>
            <a:custGeom>
              <a:avLst/>
              <a:gdLst/>
              <a:ahLst/>
              <a:cxnLst/>
              <a:rect l="l" t="t" r="r" b="b"/>
              <a:pathLst>
                <a:path w="22348" h="16115" extrusionOk="0">
                  <a:moveTo>
                    <a:pt x="946" y="1"/>
                  </a:moveTo>
                  <a:cubicBezTo>
                    <a:pt x="616" y="1"/>
                    <a:pt x="299" y="66"/>
                    <a:pt x="1" y="208"/>
                  </a:cubicBezTo>
                  <a:cubicBezTo>
                    <a:pt x="742" y="1762"/>
                    <a:pt x="2032" y="3475"/>
                    <a:pt x="2935" y="5119"/>
                  </a:cubicBezTo>
                  <a:cubicBezTo>
                    <a:pt x="6575" y="11745"/>
                    <a:pt x="13987" y="16115"/>
                    <a:pt x="21544" y="16115"/>
                  </a:cubicBezTo>
                  <a:cubicBezTo>
                    <a:pt x="21635" y="16115"/>
                    <a:pt x="21726" y="16114"/>
                    <a:pt x="21817" y="16113"/>
                  </a:cubicBezTo>
                  <a:cubicBezTo>
                    <a:pt x="22347" y="15571"/>
                    <a:pt x="21564" y="14744"/>
                    <a:pt x="20866" y="14448"/>
                  </a:cubicBezTo>
                  <a:cubicBezTo>
                    <a:pt x="18934" y="13634"/>
                    <a:pt x="16857" y="13226"/>
                    <a:pt x="14879" y="12532"/>
                  </a:cubicBezTo>
                  <a:cubicBezTo>
                    <a:pt x="12900" y="11839"/>
                    <a:pt x="10943" y="10790"/>
                    <a:pt x="9769" y="9051"/>
                  </a:cubicBezTo>
                  <a:cubicBezTo>
                    <a:pt x="9280" y="8326"/>
                    <a:pt x="8945" y="7508"/>
                    <a:pt x="8542" y="6731"/>
                  </a:cubicBezTo>
                  <a:cubicBezTo>
                    <a:pt x="7503" y="4729"/>
                    <a:pt x="3759" y="1"/>
                    <a:pt x="9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0"/>
            <p:cNvSpPr/>
            <p:nvPr/>
          </p:nvSpPr>
          <p:spPr>
            <a:xfrm>
              <a:off x="6249675" y="4061675"/>
              <a:ext cx="964575" cy="811125"/>
            </a:xfrm>
            <a:custGeom>
              <a:avLst/>
              <a:gdLst/>
              <a:ahLst/>
              <a:cxnLst/>
              <a:rect l="l" t="t" r="r" b="b"/>
              <a:pathLst>
                <a:path w="38583" h="32445" extrusionOk="0">
                  <a:moveTo>
                    <a:pt x="17573" y="0"/>
                  </a:moveTo>
                  <a:cubicBezTo>
                    <a:pt x="14431" y="0"/>
                    <a:pt x="10968" y="2180"/>
                    <a:pt x="9011" y="4369"/>
                  </a:cubicBezTo>
                  <a:cubicBezTo>
                    <a:pt x="8028" y="5468"/>
                    <a:pt x="7111" y="6810"/>
                    <a:pt x="5676" y="7153"/>
                  </a:cubicBezTo>
                  <a:cubicBezTo>
                    <a:pt x="4830" y="7356"/>
                    <a:pt x="3925" y="7164"/>
                    <a:pt x="3076" y="7361"/>
                  </a:cubicBezTo>
                  <a:cubicBezTo>
                    <a:pt x="581" y="7938"/>
                    <a:pt x="1" y="11293"/>
                    <a:pt x="569" y="13791"/>
                  </a:cubicBezTo>
                  <a:cubicBezTo>
                    <a:pt x="1136" y="16289"/>
                    <a:pt x="2307" y="18910"/>
                    <a:pt x="1374" y="21296"/>
                  </a:cubicBezTo>
                  <a:cubicBezTo>
                    <a:pt x="1185" y="21776"/>
                    <a:pt x="913" y="22246"/>
                    <a:pt x="921" y="22762"/>
                  </a:cubicBezTo>
                  <a:cubicBezTo>
                    <a:pt x="932" y="23380"/>
                    <a:pt x="1355" y="23921"/>
                    <a:pt x="1849" y="24293"/>
                  </a:cubicBezTo>
                  <a:cubicBezTo>
                    <a:pt x="2646" y="24890"/>
                    <a:pt x="3559" y="25128"/>
                    <a:pt x="4517" y="25128"/>
                  </a:cubicBezTo>
                  <a:cubicBezTo>
                    <a:pt x="6301" y="25128"/>
                    <a:pt x="8239" y="24301"/>
                    <a:pt x="9868" y="23418"/>
                  </a:cubicBezTo>
                  <a:cubicBezTo>
                    <a:pt x="11665" y="22444"/>
                    <a:pt x="13735" y="21414"/>
                    <a:pt x="15685" y="21414"/>
                  </a:cubicBezTo>
                  <a:cubicBezTo>
                    <a:pt x="16453" y="21414"/>
                    <a:pt x="17203" y="21574"/>
                    <a:pt x="17910" y="21960"/>
                  </a:cubicBezTo>
                  <a:cubicBezTo>
                    <a:pt x="20585" y="23420"/>
                    <a:pt x="20837" y="27119"/>
                    <a:pt x="22486" y="29685"/>
                  </a:cubicBezTo>
                  <a:cubicBezTo>
                    <a:pt x="23522" y="31296"/>
                    <a:pt x="25450" y="32445"/>
                    <a:pt x="27291" y="32445"/>
                  </a:cubicBezTo>
                  <a:cubicBezTo>
                    <a:pt x="28027" y="32445"/>
                    <a:pt x="28749" y="32261"/>
                    <a:pt x="29394" y="31851"/>
                  </a:cubicBezTo>
                  <a:cubicBezTo>
                    <a:pt x="30163" y="31362"/>
                    <a:pt x="30731" y="30624"/>
                    <a:pt x="31285" y="29900"/>
                  </a:cubicBezTo>
                  <a:lnTo>
                    <a:pt x="34684" y="25460"/>
                  </a:lnTo>
                  <a:cubicBezTo>
                    <a:pt x="36183" y="23501"/>
                    <a:pt x="37736" y="21414"/>
                    <a:pt x="38025" y="18965"/>
                  </a:cubicBezTo>
                  <a:cubicBezTo>
                    <a:pt x="38582" y="14235"/>
                    <a:pt x="34390" y="10436"/>
                    <a:pt x="30609" y="7540"/>
                  </a:cubicBezTo>
                  <a:cubicBezTo>
                    <a:pt x="30407" y="6031"/>
                    <a:pt x="30190" y="4479"/>
                    <a:pt x="29421" y="3165"/>
                  </a:cubicBezTo>
                  <a:cubicBezTo>
                    <a:pt x="28683" y="1906"/>
                    <a:pt x="27576" y="1186"/>
                    <a:pt x="26718" y="1186"/>
                  </a:cubicBezTo>
                  <a:cubicBezTo>
                    <a:pt x="25783" y="1186"/>
                    <a:pt x="25141" y="2039"/>
                    <a:pt x="25589" y="3982"/>
                  </a:cubicBezTo>
                  <a:cubicBezTo>
                    <a:pt x="25561" y="3983"/>
                    <a:pt x="25533" y="3983"/>
                    <a:pt x="25505" y="3983"/>
                  </a:cubicBezTo>
                  <a:cubicBezTo>
                    <a:pt x="23077" y="3983"/>
                    <a:pt x="21095" y="399"/>
                    <a:pt x="18382" y="51"/>
                  </a:cubicBezTo>
                  <a:cubicBezTo>
                    <a:pt x="18115" y="17"/>
                    <a:pt x="17846" y="0"/>
                    <a:pt x="1757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3" name="Google Shape;683;p40"/>
          <p:cNvSpPr/>
          <p:nvPr/>
        </p:nvSpPr>
        <p:spPr>
          <a:xfrm>
            <a:off x="5226413" y="1275606"/>
            <a:ext cx="638100" cy="6381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0"/>
          <p:cNvSpPr txBox="1"/>
          <p:nvPr/>
        </p:nvSpPr>
        <p:spPr>
          <a:xfrm>
            <a:off x="6012161" y="2316142"/>
            <a:ext cx="2371800" cy="352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ES" sz="1800">
                <a:solidFill>
                  <a:schemeClr val="dk1"/>
                </a:solidFill>
                <a:latin typeface="Alata"/>
                <a:ea typeface="Alata"/>
                <a:cs typeface="Alata"/>
                <a:sym typeface="Alata"/>
              </a:rPr>
              <a:t>Tecnología de última Generación</a:t>
            </a:r>
            <a:endParaRPr sz="1800">
              <a:solidFill>
                <a:schemeClr val="dk1"/>
              </a:solidFill>
              <a:latin typeface="Alata"/>
              <a:ea typeface="Alata"/>
              <a:cs typeface="Alata"/>
              <a:sym typeface="Alata"/>
            </a:endParaRPr>
          </a:p>
        </p:txBody>
      </p:sp>
      <p:sp>
        <p:nvSpPr>
          <p:cNvPr id="685" name="Google Shape;685;p40"/>
          <p:cNvSpPr txBox="1"/>
          <p:nvPr/>
        </p:nvSpPr>
        <p:spPr>
          <a:xfrm>
            <a:off x="6012172" y="2875887"/>
            <a:ext cx="2791495" cy="559959"/>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s-ES">
                <a:latin typeface="Montserrat"/>
                <a:ea typeface="Montserrat"/>
                <a:cs typeface="Montserrat"/>
                <a:sym typeface="Montserrat"/>
              </a:rPr>
              <a:t>Posibilidad de aprovechar la tecnología y herramientas actuales</a:t>
            </a:r>
            <a:endParaRPr>
              <a:latin typeface="Montserrat"/>
              <a:ea typeface="Montserrat"/>
              <a:cs typeface="Montserrat"/>
              <a:sym typeface="Montserrat"/>
            </a:endParaRPr>
          </a:p>
        </p:txBody>
      </p:sp>
      <p:sp>
        <p:nvSpPr>
          <p:cNvPr id="686" name="Google Shape;686;p40"/>
          <p:cNvSpPr/>
          <p:nvPr/>
        </p:nvSpPr>
        <p:spPr>
          <a:xfrm>
            <a:off x="5226413" y="2542388"/>
            <a:ext cx="638100" cy="6381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0"/>
          <p:cNvSpPr txBox="1"/>
          <p:nvPr/>
        </p:nvSpPr>
        <p:spPr>
          <a:xfrm>
            <a:off x="6012161" y="3586683"/>
            <a:ext cx="2371800" cy="352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a:solidFill>
                  <a:schemeClr val="dk1"/>
                </a:solidFill>
                <a:latin typeface="Alata"/>
                <a:ea typeface="Alata"/>
                <a:cs typeface="Alata"/>
                <a:sym typeface="Alata"/>
              </a:rPr>
              <a:t>Mejores prácticas internacionales</a:t>
            </a:r>
            <a:endParaRPr sz="1800">
              <a:solidFill>
                <a:schemeClr val="dk1"/>
              </a:solidFill>
              <a:latin typeface="Alata"/>
              <a:ea typeface="Alata"/>
              <a:cs typeface="Alata"/>
              <a:sym typeface="Alata"/>
            </a:endParaRPr>
          </a:p>
        </p:txBody>
      </p:sp>
      <p:sp>
        <p:nvSpPr>
          <p:cNvPr id="688" name="Google Shape;688;p40"/>
          <p:cNvSpPr txBox="1"/>
          <p:nvPr/>
        </p:nvSpPr>
        <p:spPr>
          <a:xfrm>
            <a:off x="6012172" y="4189890"/>
            <a:ext cx="2791495" cy="542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a:latin typeface="Montserrat"/>
                <a:ea typeface="Montserrat"/>
                <a:cs typeface="Montserrat"/>
                <a:sym typeface="Montserrat"/>
              </a:rPr>
              <a:t>Incorporación de mejores prácticas aplicadas a la gestión comercial</a:t>
            </a:r>
            <a:endParaRPr>
              <a:latin typeface="Montserrat"/>
              <a:ea typeface="Montserrat"/>
              <a:cs typeface="Montserrat"/>
              <a:sym typeface="Montserrat"/>
            </a:endParaRPr>
          </a:p>
        </p:txBody>
      </p:sp>
      <p:sp>
        <p:nvSpPr>
          <p:cNvPr id="689" name="Google Shape;689;p40"/>
          <p:cNvSpPr/>
          <p:nvPr/>
        </p:nvSpPr>
        <p:spPr>
          <a:xfrm>
            <a:off x="5226413" y="3805858"/>
            <a:ext cx="638100" cy="6381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90" name="Google Shape;690;p40"/>
          <p:cNvCxnSpPr/>
          <p:nvPr/>
        </p:nvCxnSpPr>
        <p:spPr>
          <a:xfrm rot="10800000" flipV="1">
            <a:off x="1743113" y="1764957"/>
            <a:ext cx="3483303" cy="1794036"/>
          </a:xfrm>
          <a:prstGeom prst="bentConnector3">
            <a:avLst>
              <a:gd name="adj1" fmla="val 50000"/>
            </a:avLst>
          </a:prstGeom>
          <a:noFill/>
          <a:ln w="9525" cap="flat" cmpd="sng">
            <a:solidFill>
              <a:schemeClr val="dk2"/>
            </a:solidFill>
            <a:prstDash val="dot"/>
            <a:round/>
            <a:headEnd type="none" w="med" len="med"/>
            <a:tailEnd type="oval" w="med" len="med"/>
          </a:ln>
        </p:spPr>
      </p:cxnSp>
      <p:cxnSp>
        <p:nvCxnSpPr>
          <p:cNvPr id="691" name="Google Shape;691;p40"/>
          <p:cNvCxnSpPr>
            <a:stCxn id="686" idx="2"/>
          </p:cNvCxnSpPr>
          <p:nvPr/>
        </p:nvCxnSpPr>
        <p:spPr>
          <a:xfrm rot="10800000" flipV="1">
            <a:off x="1743113" y="2861438"/>
            <a:ext cx="3483301" cy="697554"/>
          </a:xfrm>
          <a:prstGeom prst="bentConnector3">
            <a:avLst>
              <a:gd name="adj1" fmla="val 50000"/>
            </a:avLst>
          </a:prstGeom>
          <a:noFill/>
          <a:ln w="9525" cap="flat" cmpd="sng">
            <a:solidFill>
              <a:schemeClr val="dk2"/>
            </a:solidFill>
            <a:prstDash val="dot"/>
            <a:round/>
            <a:headEnd type="none" w="med" len="med"/>
            <a:tailEnd type="oval" w="med" len="med"/>
          </a:ln>
        </p:spPr>
      </p:cxnSp>
      <p:cxnSp>
        <p:nvCxnSpPr>
          <p:cNvPr id="692" name="Google Shape;692;p40"/>
          <p:cNvCxnSpPr>
            <a:stCxn id="689" idx="2"/>
          </p:cNvCxnSpPr>
          <p:nvPr/>
        </p:nvCxnSpPr>
        <p:spPr>
          <a:xfrm rot="10800000">
            <a:off x="1743113" y="3566008"/>
            <a:ext cx="3483300" cy="558900"/>
          </a:xfrm>
          <a:prstGeom prst="bentConnector3">
            <a:avLst>
              <a:gd name="adj1" fmla="val 50000"/>
            </a:avLst>
          </a:prstGeom>
          <a:noFill/>
          <a:ln w="9525" cap="flat" cmpd="sng">
            <a:solidFill>
              <a:schemeClr val="dk2"/>
            </a:solidFill>
            <a:prstDash val="dot"/>
            <a:round/>
            <a:headEnd type="none" w="med" len="med"/>
            <a:tailEnd type="oval" w="med" len="med"/>
          </a:ln>
        </p:spPr>
      </p:cxnSp>
      <p:pic>
        <p:nvPicPr>
          <p:cNvPr id="37" name="3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1788" y="3557531"/>
            <a:ext cx="425300" cy="238355"/>
          </a:xfrm>
          <a:prstGeom prst="rect">
            <a:avLst/>
          </a:prstGeom>
        </p:spPr>
      </p:pic>
      <p:grpSp>
        <p:nvGrpSpPr>
          <p:cNvPr id="23" name="Google Shape;6704;p71"/>
          <p:cNvGrpSpPr/>
          <p:nvPr/>
        </p:nvGrpSpPr>
        <p:grpSpPr>
          <a:xfrm>
            <a:off x="5338601" y="1418130"/>
            <a:ext cx="413723" cy="346827"/>
            <a:chOff x="7617850" y="2063282"/>
            <a:chExt cx="799565" cy="670282"/>
          </a:xfrm>
          <a:solidFill>
            <a:schemeClr val="bg1"/>
          </a:solidFill>
        </p:grpSpPr>
        <p:cxnSp>
          <p:nvCxnSpPr>
            <p:cNvPr id="24" name="Google Shape;6705;p71"/>
            <p:cNvCxnSpPr/>
            <p:nvPr/>
          </p:nvCxnSpPr>
          <p:spPr>
            <a:xfrm rot="5400000" flipH="1">
              <a:off x="7629118" y="2104714"/>
              <a:ext cx="129900" cy="111300"/>
            </a:xfrm>
            <a:prstGeom prst="bentConnector3">
              <a:avLst>
                <a:gd name="adj1" fmla="val 50000"/>
              </a:avLst>
            </a:prstGeom>
            <a:grpFill/>
            <a:ln w="9525" cap="flat" cmpd="sng">
              <a:solidFill>
                <a:srgbClr val="667E92"/>
              </a:solidFill>
              <a:prstDash val="solid"/>
              <a:round/>
              <a:headEnd type="none" w="med" len="med"/>
              <a:tailEnd type="none" w="med" len="med"/>
            </a:ln>
          </p:spPr>
        </p:cxnSp>
        <p:cxnSp>
          <p:nvCxnSpPr>
            <p:cNvPr id="25" name="Google Shape;6706;p71"/>
            <p:cNvCxnSpPr/>
            <p:nvPr/>
          </p:nvCxnSpPr>
          <p:spPr>
            <a:xfrm rot="-5400000">
              <a:off x="8276270" y="2104714"/>
              <a:ext cx="129900" cy="111300"/>
            </a:xfrm>
            <a:prstGeom prst="bentConnector3">
              <a:avLst>
                <a:gd name="adj1" fmla="val 50000"/>
              </a:avLst>
            </a:prstGeom>
            <a:grpFill/>
            <a:ln w="9525" cap="flat" cmpd="sng">
              <a:solidFill>
                <a:srgbClr val="667E92"/>
              </a:solidFill>
              <a:prstDash val="solid"/>
              <a:round/>
              <a:headEnd type="none" w="med" len="med"/>
              <a:tailEnd type="none" w="med" len="med"/>
            </a:ln>
          </p:spPr>
        </p:cxnSp>
        <p:cxnSp>
          <p:nvCxnSpPr>
            <p:cNvPr id="26" name="Google Shape;6707;p71"/>
            <p:cNvCxnSpPr/>
            <p:nvPr/>
          </p:nvCxnSpPr>
          <p:spPr>
            <a:xfrm rot="5400000">
              <a:off x="7629118" y="2612964"/>
              <a:ext cx="129900" cy="111300"/>
            </a:xfrm>
            <a:prstGeom prst="bentConnector3">
              <a:avLst>
                <a:gd name="adj1" fmla="val 50000"/>
              </a:avLst>
            </a:prstGeom>
            <a:grpFill/>
            <a:ln w="9525" cap="flat" cmpd="sng">
              <a:solidFill>
                <a:srgbClr val="667E92"/>
              </a:solidFill>
              <a:prstDash val="solid"/>
              <a:round/>
              <a:headEnd type="none" w="med" len="med"/>
              <a:tailEnd type="none" w="med" len="med"/>
            </a:ln>
          </p:spPr>
        </p:cxnSp>
        <p:cxnSp>
          <p:nvCxnSpPr>
            <p:cNvPr id="27" name="Google Shape;6708;p71"/>
            <p:cNvCxnSpPr/>
            <p:nvPr/>
          </p:nvCxnSpPr>
          <p:spPr>
            <a:xfrm rot="-5400000" flipH="1">
              <a:off x="8276270" y="2612964"/>
              <a:ext cx="129900" cy="111300"/>
            </a:xfrm>
            <a:prstGeom prst="bentConnector3">
              <a:avLst>
                <a:gd name="adj1" fmla="val 50000"/>
              </a:avLst>
            </a:prstGeom>
            <a:grpFill/>
            <a:ln w="9525" cap="flat" cmpd="sng">
              <a:solidFill>
                <a:srgbClr val="667E92"/>
              </a:solidFill>
              <a:prstDash val="solid"/>
              <a:round/>
              <a:headEnd type="none" w="med" len="med"/>
              <a:tailEnd type="none" w="med" len="med"/>
            </a:ln>
          </p:spPr>
        </p:cxnSp>
        <p:cxnSp>
          <p:nvCxnSpPr>
            <p:cNvPr id="28" name="Google Shape;6709;p71"/>
            <p:cNvCxnSpPr/>
            <p:nvPr/>
          </p:nvCxnSpPr>
          <p:spPr>
            <a:xfrm rot="10800000">
              <a:off x="7617850" y="2393356"/>
              <a:ext cx="83400" cy="0"/>
            </a:xfrm>
            <a:prstGeom prst="straightConnector1">
              <a:avLst/>
            </a:prstGeom>
            <a:grpFill/>
            <a:ln w="9525" cap="flat" cmpd="sng">
              <a:solidFill>
                <a:srgbClr val="667E92"/>
              </a:solidFill>
              <a:prstDash val="solid"/>
              <a:round/>
              <a:headEnd type="none" w="med" len="med"/>
              <a:tailEnd type="none" w="med" len="med"/>
            </a:ln>
          </p:spPr>
        </p:cxnSp>
        <p:cxnSp>
          <p:nvCxnSpPr>
            <p:cNvPr id="29" name="Google Shape;6710;p71"/>
            <p:cNvCxnSpPr/>
            <p:nvPr/>
          </p:nvCxnSpPr>
          <p:spPr>
            <a:xfrm rot="10800000">
              <a:off x="8334015" y="2393356"/>
              <a:ext cx="83400" cy="0"/>
            </a:xfrm>
            <a:prstGeom prst="straightConnector1">
              <a:avLst/>
            </a:prstGeom>
            <a:grpFill/>
            <a:ln w="9525" cap="flat" cmpd="sng">
              <a:solidFill>
                <a:srgbClr val="667E92"/>
              </a:solidFill>
              <a:prstDash val="solid"/>
              <a:round/>
              <a:headEnd type="none" w="med" len="med"/>
              <a:tailEnd type="none" w="med" len="med"/>
            </a:ln>
          </p:spPr>
        </p:cxnSp>
        <p:grpSp>
          <p:nvGrpSpPr>
            <p:cNvPr id="30" name="Google Shape;6711;p71"/>
            <p:cNvGrpSpPr/>
            <p:nvPr/>
          </p:nvGrpSpPr>
          <p:grpSpPr>
            <a:xfrm>
              <a:off x="7734309" y="2063282"/>
              <a:ext cx="570957" cy="620095"/>
              <a:chOff x="7734309" y="2063282"/>
              <a:chExt cx="570957" cy="620095"/>
            </a:xfrm>
            <a:grpFill/>
          </p:grpSpPr>
          <p:grpSp>
            <p:nvGrpSpPr>
              <p:cNvPr id="31" name="Google Shape;6712;p71"/>
              <p:cNvGrpSpPr/>
              <p:nvPr/>
            </p:nvGrpSpPr>
            <p:grpSpPr>
              <a:xfrm>
                <a:off x="8031573" y="2063282"/>
                <a:ext cx="273693" cy="620095"/>
                <a:chOff x="8031573" y="2063282"/>
                <a:chExt cx="273693" cy="620095"/>
              </a:xfrm>
              <a:grpFill/>
            </p:grpSpPr>
            <p:sp>
              <p:nvSpPr>
                <p:cNvPr id="38" name="Google Shape;6713;p71"/>
                <p:cNvSpPr/>
                <p:nvPr/>
              </p:nvSpPr>
              <p:spPr>
                <a:xfrm>
                  <a:off x="8031573" y="2481676"/>
                  <a:ext cx="246012" cy="201702"/>
                </a:xfrm>
                <a:custGeom>
                  <a:avLst/>
                  <a:gdLst/>
                  <a:ahLst/>
                  <a:cxnLst/>
                  <a:rect l="l" t="t" r="r" b="b"/>
                  <a:pathLst>
                    <a:path w="17944" h="14712" extrusionOk="0">
                      <a:moveTo>
                        <a:pt x="13714" y="1"/>
                      </a:moveTo>
                      <a:cubicBezTo>
                        <a:pt x="13485" y="1"/>
                        <a:pt x="13243" y="5"/>
                        <a:pt x="12987" y="13"/>
                      </a:cubicBezTo>
                      <a:cubicBezTo>
                        <a:pt x="11706" y="56"/>
                        <a:pt x="10294" y="76"/>
                        <a:pt x="8782" y="76"/>
                      </a:cubicBezTo>
                      <a:cubicBezTo>
                        <a:pt x="8568" y="76"/>
                        <a:pt x="8352" y="76"/>
                        <a:pt x="8134" y="75"/>
                      </a:cubicBezTo>
                      <a:lnTo>
                        <a:pt x="8118" y="75"/>
                      </a:lnTo>
                      <a:cubicBezTo>
                        <a:pt x="8116" y="75"/>
                        <a:pt x="8114" y="75"/>
                        <a:pt x="8112" y="75"/>
                      </a:cubicBezTo>
                      <a:cubicBezTo>
                        <a:pt x="6297" y="75"/>
                        <a:pt x="4825" y="1549"/>
                        <a:pt x="4828" y="3365"/>
                      </a:cubicBezTo>
                      <a:lnTo>
                        <a:pt x="4828" y="4847"/>
                      </a:lnTo>
                      <a:lnTo>
                        <a:pt x="6675" y="4847"/>
                      </a:lnTo>
                      <a:cubicBezTo>
                        <a:pt x="9163" y="4850"/>
                        <a:pt x="11182" y="6869"/>
                        <a:pt x="11185" y="9357"/>
                      </a:cubicBezTo>
                      <a:lnTo>
                        <a:pt x="11185" y="9535"/>
                      </a:lnTo>
                      <a:cubicBezTo>
                        <a:pt x="11185" y="9839"/>
                        <a:pt x="10936" y="10088"/>
                        <a:pt x="10632" y="10088"/>
                      </a:cubicBezTo>
                      <a:cubicBezTo>
                        <a:pt x="10328" y="10088"/>
                        <a:pt x="10079" y="9839"/>
                        <a:pt x="10079" y="9535"/>
                      </a:cubicBezTo>
                      <a:lnTo>
                        <a:pt x="10079" y="9357"/>
                      </a:lnTo>
                      <a:cubicBezTo>
                        <a:pt x="10079" y="7477"/>
                        <a:pt x="8555" y="5953"/>
                        <a:pt x="6675" y="5953"/>
                      </a:cubicBezTo>
                      <a:lnTo>
                        <a:pt x="1" y="5953"/>
                      </a:lnTo>
                      <a:lnTo>
                        <a:pt x="1" y="12851"/>
                      </a:lnTo>
                      <a:cubicBezTo>
                        <a:pt x="460" y="13288"/>
                        <a:pt x="2279" y="14711"/>
                        <a:pt x="6423" y="14711"/>
                      </a:cubicBezTo>
                      <a:cubicBezTo>
                        <a:pt x="11525" y="14711"/>
                        <a:pt x="14168" y="11628"/>
                        <a:pt x="14527" y="8571"/>
                      </a:cubicBezTo>
                      <a:cubicBezTo>
                        <a:pt x="14553" y="8351"/>
                        <a:pt x="14705" y="8169"/>
                        <a:pt x="14919" y="8105"/>
                      </a:cubicBezTo>
                      <a:cubicBezTo>
                        <a:pt x="15042" y="8069"/>
                        <a:pt x="17944" y="7154"/>
                        <a:pt x="17882" y="3957"/>
                      </a:cubicBezTo>
                      <a:cubicBezTo>
                        <a:pt x="17856" y="2779"/>
                        <a:pt x="17727" y="1961"/>
                        <a:pt x="17459" y="1392"/>
                      </a:cubicBezTo>
                      <a:cubicBezTo>
                        <a:pt x="17352" y="1201"/>
                        <a:pt x="17093" y="842"/>
                        <a:pt x="17028" y="780"/>
                      </a:cubicBezTo>
                      <a:cubicBezTo>
                        <a:pt x="16462" y="243"/>
                        <a:pt x="15452" y="1"/>
                        <a:pt x="137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6714;p71"/>
                <p:cNvSpPr/>
                <p:nvPr/>
              </p:nvSpPr>
              <p:spPr>
                <a:xfrm>
                  <a:off x="8031573" y="2298026"/>
                  <a:ext cx="273693" cy="250112"/>
                </a:xfrm>
                <a:custGeom>
                  <a:avLst/>
                  <a:gdLst/>
                  <a:ahLst/>
                  <a:cxnLst/>
                  <a:rect l="l" t="t" r="r" b="b"/>
                  <a:pathLst>
                    <a:path w="19963" h="18243" extrusionOk="0">
                      <a:moveTo>
                        <a:pt x="16810" y="1"/>
                      </a:moveTo>
                      <a:cubicBezTo>
                        <a:pt x="16764" y="1"/>
                        <a:pt x="16738" y="2"/>
                        <a:pt x="16737" y="2"/>
                      </a:cubicBezTo>
                      <a:lnTo>
                        <a:pt x="12039" y="2"/>
                      </a:lnTo>
                      <a:cubicBezTo>
                        <a:pt x="9752" y="2"/>
                        <a:pt x="7902" y="1856"/>
                        <a:pt x="7898" y="4140"/>
                      </a:cubicBezTo>
                      <a:lnTo>
                        <a:pt x="7898" y="6748"/>
                      </a:lnTo>
                      <a:lnTo>
                        <a:pt x="8303" y="6748"/>
                      </a:lnTo>
                      <a:cubicBezTo>
                        <a:pt x="9966" y="6748"/>
                        <a:pt x="11315" y="8097"/>
                        <a:pt x="11315" y="9760"/>
                      </a:cubicBezTo>
                      <a:lnTo>
                        <a:pt x="11315" y="10333"/>
                      </a:lnTo>
                      <a:cubicBezTo>
                        <a:pt x="11315" y="10637"/>
                        <a:pt x="11069" y="10886"/>
                        <a:pt x="10761" y="10886"/>
                      </a:cubicBezTo>
                      <a:cubicBezTo>
                        <a:pt x="10457" y="10886"/>
                        <a:pt x="10211" y="10637"/>
                        <a:pt x="10211" y="10333"/>
                      </a:cubicBezTo>
                      <a:lnTo>
                        <a:pt x="10211" y="9760"/>
                      </a:lnTo>
                      <a:cubicBezTo>
                        <a:pt x="10208" y="8705"/>
                        <a:pt x="9357" y="7854"/>
                        <a:pt x="8303" y="7851"/>
                      </a:cubicBezTo>
                      <a:lnTo>
                        <a:pt x="6449" y="7851"/>
                      </a:lnTo>
                      <a:cubicBezTo>
                        <a:pt x="5362" y="7851"/>
                        <a:pt x="4482" y="8731"/>
                        <a:pt x="4482" y="9818"/>
                      </a:cubicBezTo>
                      <a:lnTo>
                        <a:pt x="4482" y="10624"/>
                      </a:lnTo>
                      <a:cubicBezTo>
                        <a:pt x="4482" y="10931"/>
                        <a:pt x="4233" y="11177"/>
                        <a:pt x="3929" y="11177"/>
                      </a:cubicBezTo>
                      <a:cubicBezTo>
                        <a:pt x="3624" y="11177"/>
                        <a:pt x="3375" y="10931"/>
                        <a:pt x="3375" y="10624"/>
                      </a:cubicBezTo>
                      <a:lnTo>
                        <a:pt x="3375" y="9818"/>
                      </a:lnTo>
                      <a:cubicBezTo>
                        <a:pt x="3375" y="8123"/>
                        <a:pt x="4750" y="6745"/>
                        <a:pt x="6449" y="6745"/>
                      </a:cubicBezTo>
                      <a:lnTo>
                        <a:pt x="6792" y="6745"/>
                      </a:lnTo>
                      <a:lnTo>
                        <a:pt x="6792" y="5230"/>
                      </a:lnTo>
                      <a:lnTo>
                        <a:pt x="1" y="5230"/>
                      </a:lnTo>
                      <a:lnTo>
                        <a:pt x="1" y="18243"/>
                      </a:lnTo>
                      <a:lnTo>
                        <a:pt x="3722" y="18243"/>
                      </a:lnTo>
                      <a:lnTo>
                        <a:pt x="3722" y="16761"/>
                      </a:lnTo>
                      <a:cubicBezTo>
                        <a:pt x="3722" y="14335"/>
                        <a:pt x="5689" y="12364"/>
                        <a:pt x="8118" y="12364"/>
                      </a:cubicBezTo>
                      <a:lnTo>
                        <a:pt x="8138" y="12364"/>
                      </a:lnTo>
                      <a:cubicBezTo>
                        <a:pt x="8355" y="12365"/>
                        <a:pt x="8571" y="12366"/>
                        <a:pt x="8785" y="12366"/>
                      </a:cubicBezTo>
                      <a:cubicBezTo>
                        <a:pt x="10281" y="12366"/>
                        <a:pt x="11680" y="12346"/>
                        <a:pt x="12949" y="12306"/>
                      </a:cubicBezTo>
                      <a:cubicBezTo>
                        <a:pt x="13215" y="12297"/>
                        <a:pt x="13470" y="12293"/>
                        <a:pt x="13712" y="12293"/>
                      </a:cubicBezTo>
                      <a:cubicBezTo>
                        <a:pt x="15786" y="12293"/>
                        <a:pt x="16995" y="12621"/>
                        <a:pt x="17789" y="13374"/>
                      </a:cubicBezTo>
                      <a:cubicBezTo>
                        <a:pt x="17866" y="13448"/>
                        <a:pt x="17941" y="13526"/>
                        <a:pt x="18009" y="13610"/>
                      </a:cubicBezTo>
                      <a:cubicBezTo>
                        <a:pt x="19963" y="12539"/>
                        <a:pt x="19927" y="9744"/>
                        <a:pt x="19927" y="9715"/>
                      </a:cubicBezTo>
                      <a:lnTo>
                        <a:pt x="19927" y="4156"/>
                      </a:lnTo>
                      <a:cubicBezTo>
                        <a:pt x="19927" y="2603"/>
                        <a:pt x="19545" y="1461"/>
                        <a:pt x="18795" y="763"/>
                      </a:cubicBezTo>
                      <a:cubicBezTo>
                        <a:pt x="18032" y="53"/>
                        <a:pt x="17079" y="1"/>
                        <a:pt x="1681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6715;p71"/>
                <p:cNvSpPr/>
                <p:nvPr/>
              </p:nvSpPr>
              <p:spPr>
                <a:xfrm>
                  <a:off x="8031573" y="2063282"/>
                  <a:ext cx="177311" cy="142529"/>
                </a:xfrm>
                <a:custGeom>
                  <a:avLst/>
                  <a:gdLst/>
                  <a:ahLst/>
                  <a:cxnLst/>
                  <a:rect l="l" t="t" r="r" b="b"/>
                  <a:pathLst>
                    <a:path w="12933" h="10396" extrusionOk="0">
                      <a:moveTo>
                        <a:pt x="3097" y="1"/>
                      </a:moveTo>
                      <a:cubicBezTo>
                        <a:pt x="134" y="1"/>
                        <a:pt x="4" y="3928"/>
                        <a:pt x="1" y="4087"/>
                      </a:cubicBezTo>
                      <a:lnTo>
                        <a:pt x="1" y="10396"/>
                      </a:lnTo>
                      <a:lnTo>
                        <a:pt x="3796" y="10396"/>
                      </a:lnTo>
                      <a:cubicBezTo>
                        <a:pt x="5061" y="10393"/>
                        <a:pt x="6087" y="9367"/>
                        <a:pt x="6087" y="8102"/>
                      </a:cubicBezTo>
                      <a:lnTo>
                        <a:pt x="6087" y="7568"/>
                      </a:lnTo>
                      <a:cubicBezTo>
                        <a:pt x="6083" y="6255"/>
                        <a:pt x="5022" y="5193"/>
                        <a:pt x="3712" y="5193"/>
                      </a:cubicBezTo>
                      <a:lnTo>
                        <a:pt x="2803" y="5193"/>
                      </a:lnTo>
                      <a:cubicBezTo>
                        <a:pt x="2499" y="5193"/>
                        <a:pt x="2249" y="4944"/>
                        <a:pt x="2249" y="4640"/>
                      </a:cubicBezTo>
                      <a:cubicBezTo>
                        <a:pt x="2249" y="4336"/>
                        <a:pt x="2499" y="4087"/>
                        <a:pt x="2803" y="4087"/>
                      </a:cubicBezTo>
                      <a:lnTo>
                        <a:pt x="3715" y="4087"/>
                      </a:lnTo>
                      <a:cubicBezTo>
                        <a:pt x="5507" y="4090"/>
                        <a:pt x="7009" y="5456"/>
                        <a:pt x="7180" y="7241"/>
                      </a:cubicBezTo>
                      <a:lnTo>
                        <a:pt x="12741" y="7241"/>
                      </a:lnTo>
                      <a:cubicBezTo>
                        <a:pt x="12868" y="7086"/>
                        <a:pt x="12932" y="6847"/>
                        <a:pt x="12777" y="6420"/>
                      </a:cubicBezTo>
                      <a:cubicBezTo>
                        <a:pt x="12389" y="5323"/>
                        <a:pt x="10755" y="3708"/>
                        <a:pt x="8616" y="2301"/>
                      </a:cubicBezTo>
                      <a:cubicBezTo>
                        <a:pt x="6494" y="903"/>
                        <a:pt x="4327" y="1"/>
                        <a:pt x="30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6716;p71"/>
                <p:cNvSpPr/>
                <p:nvPr/>
              </p:nvSpPr>
              <p:spPr>
                <a:xfrm>
                  <a:off x="8031573" y="2177659"/>
                  <a:ext cx="221307" cy="176914"/>
                </a:xfrm>
                <a:custGeom>
                  <a:avLst/>
                  <a:gdLst/>
                  <a:ahLst/>
                  <a:cxnLst/>
                  <a:rect l="l" t="t" r="r" b="b"/>
                  <a:pathLst>
                    <a:path w="16142" h="12904" extrusionOk="0">
                      <a:moveTo>
                        <a:pt x="13080" y="0"/>
                      </a:moveTo>
                      <a:cubicBezTo>
                        <a:pt x="13032" y="0"/>
                        <a:pt x="13005" y="2"/>
                        <a:pt x="13004" y="2"/>
                      </a:cubicBezTo>
                      <a:cubicBezTo>
                        <a:pt x="12997" y="3"/>
                        <a:pt x="12991" y="4"/>
                        <a:pt x="12985" y="4"/>
                      </a:cubicBezTo>
                      <a:cubicBezTo>
                        <a:pt x="12978" y="4"/>
                        <a:pt x="12973" y="3"/>
                        <a:pt x="12968" y="2"/>
                      </a:cubicBezTo>
                      <a:lnTo>
                        <a:pt x="7183" y="2"/>
                      </a:lnTo>
                      <a:cubicBezTo>
                        <a:pt x="7054" y="1778"/>
                        <a:pt x="5579" y="3156"/>
                        <a:pt x="3796" y="3156"/>
                      </a:cubicBezTo>
                      <a:lnTo>
                        <a:pt x="1" y="3156"/>
                      </a:lnTo>
                      <a:lnTo>
                        <a:pt x="1" y="12904"/>
                      </a:lnTo>
                      <a:lnTo>
                        <a:pt x="6792" y="12904"/>
                      </a:lnTo>
                      <a:cubicBezTo>
                        <a:pt x="6802" y="10018"/>
                        <a:pt x="9150" y="7676"/>
                        <a:pt x="12036" y="7676"/>
                      </a:cubicBezTo>
                      <a:lnTo>
                        <a:pt x="16142" y="7676"/>
                      </a:lnTo>
                      <a:lnTo>
                        <a:pt x="16142" y="3137"/>
                      </a:lnTo>
                      <a:cubicBezTo>
                        <a:pt x="16142" y="2108"/>
                        <a:pt x="15857" y="1318"/>
                        <a:pt x="15297" y="788"/>
                      </a:cubicBezTo>
                      <a:cubicBezTo>
                        <a:pt x="14516" y="51"/>
                        <a:pt x="13383" y="0"/>
                        <a:pt x="13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6717;p71"/>
              <p:cNvGrpSpPr/>
              <p:nvPr/>
            </p:nvGrpSpPr>
            <p:grpSpPr>
              <a:xfrm flipH="1">
                <a:off x="7734309" y="2063282"/>
                <a:ext cx="273693" cy="620095"/>
                <a:chOff x="8031573" y="2063282"/>
                <a:chExt cx="273693" cy="620095"/>
              </a:xfrm>
              <a:grpFill/>
            </p:grpSpPr>
            <p:sp>
              <p:nvSpPr>
                <p:cNvPr id="33" name="Google Shape;6718;p71"/>
                <p:cNvSpPr/>
                <p:nvPr/>
              </p:nvSpPr>
              <p:spPr>
                <a:xfrm>
                  <a:off x="8031573" y="2481676"/>
                  <a:ext cx="246012" cy="201702"/>
                </a:xfrm>
                <a:custGeom>
                  <a:avLst/>
                  <a:gdLst/>
                  <a:ahLst/>
                  <a:cxnLst/>
                  <a:rect l="l" t="t" r="r" b="b"/>
                  <a:pathLst>
                    <a:path w="17944" h="14712" extrusionOk="0">
                      <a:moveTo>
                        <a:pt x="13714" y="1"/>
                      </a:moveTo>
                      <a:cubicBezTo>
                        <a:pt x="13485" y="1"/>
                        <a:pt x="13243" y="5"/>
                        <a:pt x="12987" y="13"/>
                      </a:cubicBezTo>
                      <a:cubicBezTo>
                        <a:pt x="11706" y="56"/>
                        <a:pt x="10294" y="76"/>
                        <a:pt x="8782" y="76"/>
                      </a:cubicBezTo>
                      <a:cubicBezTo>
                        <a:pt x="8568" y="76"/>
                        <a:pt x="8352" y="76"/>
                        <a:pt x="8134" y="75"/>
                      </a:cubicBezTo>
                      <a:lnTo>
                        <a:pt x="8118" y="75"/>
                      </a:lnTo>
                      <a:cubicBezTo>
                        <a:pt x="8116" y="75"/>
                        <a:pt x="8114" y="75"/>
                        <a:pt x="8112" y="75"/>
                      </a:cubicBezTo>
                      <a:cubicBezTo>
                        <a:pt x="6297" y="75"/>
                        <a:pt x="4825" y="1549"/>
                        <a:pt x="4828" y="3365"/>
                      </a:cubicBezTo>
                      <a:lnTo>
                        <a:pt x="4828" y="4847"/>
                      </a:lnTo>
                      <a:lnTo>
                        <a:pt x="6675" y="4847"/>
                      </a:lnTo>
                      <a:cubicBezTo>
                        <a:pt x="9163" y="4850"/>
                        <a:pt x="11182" y="6869"/>
                        <a:pt x="11185" y="9357"/>
                      </a:cubicBezTo>
                      <a:lnTo>
                        <a:pt x="11185" y="9535"/>
                      </a:lnTo>
                      <a:cubicBezTo>
                        <a:pt x="11185" y="9839"/>
                        <a:pt x="10936" y="10088"/>
                        <a:pt x="10632" y="10088"/>
                      </a:cubicBezTo>
                      <a:cubicBezTo>
                        <a:pt x="10328" y="10088"/>
                        <a:pt x="10079" y="9839"/>
                        <a:pt x="10079" y="9535"/>
                      </a:cubicBezTo>
                      <a:lnTo>
                        <a:pt x="10079" y="9357"/>
                      </a:lnTo>
                      <a:cubicBezTo>
                        <a:pt x="10079" y="7477"/>
                        <a:pt x="8555" y="5953"/>
                        <a:pt x="6675" y="5953"/>
                      </a:cubicBezTo>
                      <a:lnTo>
                        <a:pt x="1" y="5953"/>
                      </a:lnTo>
                      <a:lnTo>
                        <a:pt x="1" y="12851"/>
                      </a:lnTo>
                      <a:cubicBezTo>
                        <a:pt x="460" y="13288"/>
                        <a:pt x="2279" y="14711"/>
                        <a:pt x="6423" y="14711"/>
                      </a:cubicBezTo>
                      <a:cubicBezTo>
                        <a:pt x="11525" y="14711"/>
                        <a:pt x="14168" y="11628"/>
                        <a:pt x="14527" y="8571"/>
                      </a:cubicBezTo>
                      <a:cubicBezTo>
                        <a:pt x="14553" y="8351"/>
                        <a:pt x="14705" y="8169"/>
                        <a:pt x="14919" y="8105"/>
                      </a:cubicBezTo>
                      <a:cubicBezTo>
                        <a:pt x="15042" y="8069"/>
                        <a:pt x="17944" y="7154"/>
                        <a:pt x="17882" y="3957"/>
                      </a:cubicBezTo>
                      <a:cubicBezTo>
                        <a:pt x="17856" y="2779"/>
                        <a:pt x="17727" y="1961"/>
                        <a:pt x="17459" y="1392"/>
                      </a:cubicBezTo>
                      <a:cubicBezTo>
                        <a:pt x="17352" y="1201"/>
                        <a:pt x="17093" y="842"/>
                        <a:pt x="17028" y="780"/>
                      </a:cubicBezTo>
                      <a:cubicBezTo>
                        <a:pt x="16462" y="243"/>
                        <a:pt x="15452" y="1"/>
                        <a:pt x="137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6719;p71"/>
                <p:cNvSpPr/>
                <p:nvPr/>
              </p:nvSpPr>
              <p:spPr>
                <a:xfrm>
                  <a:off x="8031573" y="2298026"/>
                  <a:ext cx="273693" cy="250112"/>
                </a:xfrm>
                <a:custGeom>
                  <a:avLst/>
                  <a:gdLst/>
                  <a:ahLst/>
                  <a:cxnLst/>
                  <a:rect l="l" t="t" r="r" b="b"/>
                  <a:pathLst>
                    <a:path w="19963" h="18243" extrusionOk="0">
                      <a:moveTo>
                        <a:pt x="16810" y="1"/>
                      </a:moveTo>
                      <a:cubicBezTo>
                        <a:pt x="16764" y="1"/>
                        <a:pt x="16738" y="2"/>
                        <a:pt x="16737" y="2"/>
                      </a:cubicBezTo>
                      <a:lnTo>
                        <a:pt x="12039" y="2"/>
                      </a:lnTo>
                      <a:cubicBezTo>
                        <a:pt x="9752" y="2"/>
                        <a:pt x="7902" y="1856"/>
                        <a:pt x="7898" y="4140"/>
                      </a:cubicBezTo>
                      <a:lnTo>
                        <a:pt x="7898" y="6748"/>
                      </a:lnTo>
                      <a:lnTo>
                        <a:pt x="8303" y="6748"/>
                      </a:lnTo>
                      <a:cubicBezTo>
                        <a:pt x="9966" y="6748"/>
                        <a:pt x="11315" y="8097"/>
                        <a:pt x="11315" y="9760"/>
                      </a:cubicBezTo>
                      <a:lnTo>
                        <a:pt x="11315" y="10333"/>
                      </a:lnTo>
                      <a:cubicBezTo>
                        <a:pt x="11315" y="10637"/>
                        <a:pt x="11069" y="10886"/>
                        <a:pt x="10761" y="10886"/>
                      </a:cubicBezTo>
                      <a:cubicBezTo>
                        <a:pt x="10457" y="10886"/>
                        <a:pt x="10211" y="10637"/>
                        <a:pt x="10211" y="10333"/>
                      </a:cubicBezTo>
                      <a:lnTo>
                        <a:pt x="10211" y="9760"/>
                      </a:lnTo>
                      <a:cubicBezTo>
                        <a:pt x="10208" y="8705"/>
                        <a:pt x="9357" y="7854"/>
                        <a:pt x="8303" y="7851"/>
                      </a:cubicBezTo>
                      <a:lnTo>
                        <a:pt x="6449" y="7851"/>
                      </a:lnTo>
                      <a:cubicBezTo>
                        <a:pt x="5362" y="7851"/>
                        <a:pt x="4482" y="8731"/>
                        <a:pt x="4482" y="9818"/>
                      </a:cubicBezTo>
                      <a:lnTo>
                        <a:pt x="4482" y="10624"/>
                      </a:lnTo>
                      <a:cubicBezTo>
                        <a:pt x="4482" y="10931"/>
                        <a:pt x="4233" y="11177"/>
                        <a:pt x="3929" y="11177"/>
                      </a:cubicBezTo>
                      <a:cubicBezTo>
                        <a:pt x="3624" y="11177"/>
                        <a:pt x="3375" y="10931"/>
                        <a:pt x="3375" y="10624"/>
                      </a:cubicBezTo>
                      <a:lnTo>
                        <a:pt x="3375" y="9818"/>
                      </a:lnTo>
                      <a:cubicBezTo>
                        <a:pt x="3375" y="8123"/>
                        <a:pt x="4750" y="6745"/>
                        <a:pt x="6449" y="6745"/>
                      </a:cubicBezTo>
                      <a:lnTo>
                        <a:pt x="6792" y="6745"/>
                      </a:lnTo>
                      <a:lnTo>
                        <a:pt x="6792" y="5230"/>
                      </a:lnTo>
                      <a:lnTo>
                        <a:pt x="1" y="5230"/>
                      </a:lnTo>
                      <a:lnTo>
                        <a:pt x="1" y="18243"/>
                      </a:lnTo>
                      <a:lnTo>
                        <a:pt x="3722" y="18243"/>
                      </a:lnTo>
                      <a:lnTo>
                        <a:pt x="3722" y="16761"/>
                      </a:lnTo>
                      <a:cubicBezTo>
                        <a:pt x="3722" y="14335"/>
                        <a:pt x="5689" y="12364"/>
                        <a:pt x="8118" y="12364"/>
                      </a:cubicBezTo>
                      <a:lnTo>
                        <a:pt x="8138" y="12364"/>
                      </a:lnTo>
                      <a:cubicBezTo>
                        <a:pt x="8355" y="12365"/>
                        <a:pt x="8571" y="12366"/>
                        <a:pt x="8785" y="12366"/>
                      </a:cubicBezTo>
                      <a:cubicBezTo>
                        <a:pt x="10281" y="12366"/>
                        <a:pt x="11680" y="12346"/>
                        <a:pt x="12949" y="12306"/>
                      </a:cubicBezTo>
                      <a:cubicBezTo>
                        <a:pt x="13215" y="12297"/>
                        <a:pt x="13470" y="12293"/>
                        <a:pt x="13712" y="12293"/>
                      </a:cubicBezTo>
                      <a:cubicBezTo>
                        <a:pt x="15786" y="12293"/>
                        <a:pt x="16995" y="12621"/>
                        <a:pt x="17789" y="13374"/>
                      </a:cubicBezTo>
                      <a:cubicBezTo>
                        <a:pt x="17866" y="13448"/>
                        <a:pt x="17941" y="13526"/>
                        <a:pt x="18009" y="13610"/>
                      </a:cubicBezTo>
                      <a:cubicBezTo>
                        <a:pt x="19963" y="12539"/>
                        <a:pt x="19927" y="9744"/>
                        <a:pt x="19927" y="9715"/>
                      </a:cubicBezTo>
                      <a:lnTo>
                        <a:pt x="19927" y="4156"/>
                      </a:lnTo>
                      <a:cubicBezTo>
                        <a:pt x="19927" y="2603"/>
                        <a:pt x="19545" y="1461"/>
                        <a:pt x="18795" y="763"/>
                      </a:cubicBezTo>
                      <a:cubicBezTo>
                        <a:pt x="18032" y="53"/>
                        <a:pt x="17079" y="1"/>
                        <a:pt x="1681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6720;p71"/>
                <p:cNvSpPr/>
                <p:nvPr/>
              </p:nvSpPr>
              <p:spPr>
                <a:xfrm>
                  <a:off x="8031573" y="2063282"/>
                  <a:ext cx="177311" cy="142529"/>
                </a:xfrm>
                <a:custGeom>
                  <a:avLst/>
                  <a:gdLst/>
                  <a:ahLst/>
                  <a:cxnLst/>
                  <a:rect l="l" t="t" r="r" b="b"/>
                  <a:pathLst>
                    <a:path w="12933" h="10396" extrusionOk="0">
                      <a:moveTo>
                        <a:pt x="3097" y="1"/>
                      </a:moveTo>
                      <a:cubicBezTo>
                        <a:pt x="134" y="1"/>
                        <a:pt x="4" y="3928"/>
                        <a:pt x="1" y="4087"/>
                      </a:cubicBezTo>
                      <a:lnTo>
                        <a:pt x="1" y="10396"/>
                      </a:lnTo>
                      <a:lnTo>
                        <a:pt x="3796" y="10396"/>
                      </a:lnTo>
                      <a:cubicBezTo>
                        <a:pt x="5061" y="10393"/>
                        <a:pt x="6087" y="9367"/>
                        <a:pt x="6087" y="8102"/>
                      </a:cubicBezTo>
                      <a:lnTo>
                        <a:pt x="6087" y="7568"/>
                      </a:lnTo>
                      <a:cubicBezTo>
                        <a:pt x="6083" y="6255"/>
                        <a:pt x="5022" y="5193"/>
                        <a:pt x="3712" y="5193"/>
                      </a:cubicBezTo>
                      <a:lnTo>
                        <a:pt x="2803" y="5193"/>
                      </a:lnTo>
                      <a:cubicBezTo>
                        <a:pt x="2499" y="5193"/>
                        <a:pt x="2249" y="4944"/>
                        <a:pt x="2249" y="4640"/>
                      </a:cubicBezTo>
                      <a:cubicBezTo>
                        <a:pt x="2249" y="4336"/>
                        <a:pt x="2499" y="4087"/>
                        <a:pt x="2803" y="4087"/>
                      </a:cubicBezTo>
                      <a:lnTo>
                        <a:pt x="3715" y="4087"/>
                      </a:lnTo>
                      <a:cubicBezTo>
                        <a:pt x="5507" y="4090"/>
                        <a:pt x="7009" y="5456"/>
                        <a:pt x="7180" y="7241"/>
                      </a:cubicBezTo>
                      <a:lnTo>
                        <a:pt x="12741" y="7241"/>
                      </a:lnTo>
                      <a:cubicBezTo>
                        <a:pt x="12868" y="7086"/>
                        <a:pt x="12932" y="6847"/>
                        <a:pt x="12777" y="6420"/>
                      </a:cubicBezTo>
                      <a:cubicBezTo>
                        <a:pt x="12389" y="5323"/>
                        <a:pt x="10755" y="3708"/>
                        <a:pt x="8616" y="2301"/>
                      </a:cubicBezTo>
                      <a:cubicBezTo>
                        <a:pt x="6494" y="903"/>
                        <a:pt x="4327" y="1"/>
                        <a:pt x="309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721;p71"/>
                <p:cNvSpPr/>
                <p:nvPr/>
              </p:nvSpPr>
              <p:spPr>
                <a:xfrm>
                  <a:off x="8031573" y="2177659"/>
                  <a:ext cx="221307" cy="176914"/>
                </a:xfrm>
                <a:custGeom>
                  <a:avLst/>
                  <a:gdLst/>
                  <a:ahLst/>
                  <a:cxnLst/>
                  <a:rect l="l" t="t" r="r" b="b"/>
                  <a:pathLst>
                    <a:path w="16142" h="12904" extrusionOk="0">
                      <a:moveTo>
                        <a:pt x="13080" y="0"/>
                      </a:moveTo>
                      <a:cubicBezTo>
                        <a:pt x="13032" y="0"/>
                        <a:pt x="13005" y="2"/>
                        <a:pt x="13004" y="2"/>
                      </a:cubicBezTo>
                      <a:cubicBezTo>
                        <a:pt x="12997" y="3"/>
                        <a:pt x="12991" y="4"/>
                        <a:pt x="12985" y="4"/>
                      </a:cubicBezTo>
                      <a:cubicBezTo>
                        <a:pt x="12978" y="4"/>
                        <a:pt x="12973" y="3"/>
                        <a:pt x="12968" y="2"/>
                      </a:cubicBezTo>
                      <a:lnTo>
                        <a:pt x="7183" y="2"/>
                      </a:lnTo>
                      <a:cubicBezTo>
                        <a:pt x="7054" y="1778"/>
                        <a:pt x="5579" y="3156"/>
                        <a:pt x="3796" y="3156"/>
                      </a:cubicBezTo>
                      <a:lnTo>
                        <a:pt x="1" y="3156"/>
                      </a:lnTo>
                      <a:lnTo>
                        <a:pt x="1" y="12904"/>
                      </a:lnTo>
                      <a:lnTo>
                        <a:pt x="6792" y="12904"/>
                      </a:lnTo>
                      <a:cubicBezTo>
                        <a:pt x="6802" y="10018"/>
                        <a:pt x="9150" y="7676"/>
                        <a:pt x="12036" y="7676"/>
                      </a:cubicBezTo>
                      <a:lnTo>
                        <a:pt x="16142" y="7676"/>
                      </a:lnTo>
                      <a:lnTo>
                        <a:pt x="16142" y="3137"/>
                      </a:lnTo>
                      <a:cubicBezTo>
                        <a:pt x="16142" y="2108"/>
                        <a:pt x="15857" y="1318"/>
                        <a:pt x="15297" y="788"/>
                      </a:cubicBezTo>
                      <a:cubicBezTo>
                        <a:pt x="14516" y="51"/>
                        <a:pt x="13383" y="0"/>
                        <a:pt x="130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42" name="Google Shape;6496;p71"/>
          <p:cNvGrpSpPr/>
          <p:nvPr/>
        </p:nvGrpSpPr>
        <p:grpSpPr>
          <a:xfrm>
            <a:off x="5339518" y="2634912"/>
            <a:ext cx="428043" cy="472102"/>
            <a:chOff x="5985650" y="2860025"/>
            <a:chExt cx="1396075" cy="1539775"/>
          </a:xfrm>
          <a:solidFill>
            <a:schemeClr val="bg1"/>
          </a:solidFill>
        </p:grpSpPr>
        <p:sp>
          <p:nvSpPr>
            <p:cNvPr id="43" name="Google Shape;6497;p71"/>
            <p:cNvSpPr/>
            <p:nvPr/>
          </p:nvSpPr>
          <p:spPr>
            <a:xfrm>
              <a:off x="6655300" y="3128850"/>
              <a:ext cx="637150" cy="631950"/>
            </a:xfrm>
            <a:custGeom>
              <a:avLst/>
              <a:gdLst/>
              <a:ahLst/>
              <a:cxnLst/>
              <a:rect l="l" t="t" r="r" b="b"/>
              <a:pathLst>
                <a:path w="25486" h="25278" extrusionOk="0">
                  <a:moveTo>
                    <a:pt x="12746" y="4905"/>
                  </a:moveTo>
                  <a:cubicBezTo>
                    <a:pt x="13701" y="4905"/>
                    <a:pt x="14672" y="5083"/>
                    <a:pt x="15613" y="5460"/>
                  </a:cubicBezTo>
                  <a:cubicBezTo>
                    <a:pt x="19580" y="7047"/>
                    <a:pt x="21508" y="11545"/>
                    <a:pt x="19923" y="15511"/>
                  </a:cubicBezTo>
                  <a:cubicBezTo>
                    <a:pt x="18714" y="18534"/>
                    <a:pt x="15811" y="20374"/>
                    <a:pt x="12742" y="20374"/>
                  </a:cubicBezTo>
                  <a:cubicBezTo>
                    <a:pt x="11786" y="20374"/>
                    <a:pt x="10814" y="20196"/>
                    <a:pt x="9873" y="19819"/>
                  </a:cubicBezTo>
                  <a:cubicBezTo>
                    <a:pt x="5908" y="18234"/>
                    <a:pt x="3978" y="13734"/>
                    <a:pt x="5563" y="9769"/>
                  </a:cubicBezTo>
                  <a:cubicBezTo>
                    <a:pt x="6772" y="6745"/>
                    <a:pt x="9676" y="4905"/>
                    <a:pt x="12746" y="4905"/>
                  </a:cubicBezTo>
                  <a:close/>
                  <a:moveTo>
                    <a:pt x="15551" y="1"/>
                  </a:moveTo>
                  <a:cubicBezTo>
                    <a:pt x="15240" y="1"/>
                    <a:pt x="14946" y="187"/>
                    <a:pt x="14824" y="492"/>
                  </a:cubicBezTo>
                  <a:lnTo>
                    <a:pt x="14047" y="2435"/>
                  </a:lnTo>
                  <a:cubicBezTo>
                    <a:pt x="13612" y="2378"/>
                    <a:pt x="13174" y="2350"/>
                    <a:pt x="12736" y="2350"/>
                  </a:cubicBezTo>
                  <a:cubicBezTo>
                    <a:pt x="12218" y="2350"/>
                    <a:pt x="11700" y="2390"/>
                    <a:pt x="11187" y="2469"/>
                  </a:cubicBezTo>
                  <a:lnTo>
                    <a:pt x="10364" y="547"/>
                  </a:lnTo>
                  <a:cubicBezTo>
                    <a:pt x="10238" y="251"/>
                    <a:pt x="9949" y="73"/>
                    <a:pt x="9646" y="73"/>
                  </a:cubicBezTo>
                  <a:cubicBezTo>
                    <a:pt x="9543" y="73"/>
                    <a:pt x="9438" y="93"/>
                    <a:pt x="9338" y="137"/>
                  </a:cubicBezTo>
                  <a:lnTo>
                    <a:pt x="6036" y="1553"/>
                  </a:lnTo>
                  <a:cubicBezTo>
                    <a:pt x="5640" y="1722"/>
                    <a:pt x="5456" y="2182"/>
                    <a:pt x="5626" y="2579"/>
                  </a:cubicBezTo>
                  <a:lnTo>
                    <a:pt x="6449" y="4501"/>
                  </a:lnTo>
                  <a:cubicBezTo>
                    <a:pt x="5690" y="5085"/>
                    <a:pt x="5019" y="5775"/>
                    <a:pt x="4452" y="6549"/>
                  </a:cubicBezTo>
                  <a:lnTo>
                    <a:pt x="2510" y="5772"/>
                  </a:lnTo>
                  <a:cubicBezTo>
                    <a:pt x="2414" y="5734"/>
                    <a:pt x="2316" y="5716"/>
                    <a:pt x="2219" y="5716"/>
                  </a:cubicBezTo>
                  <a:cubicBezTo>
                    <a:pt x="1910" y="5716"/>
                    <a:pt x="1616" y="5901"/>
                    <a:pt x="1493" y="6208"/>
                  </a:cubicBezTo>
                  <a:lnTo>
                    <a:pt x="161" y="9542"/>
                  </a:lnTo>
                  <a:cubicBezTo>
                    <a:pt x="0" y="9944"/>
                    <a:pt x="194" y="10398"/>
                    <a:pt x="596" y="10558"/>
                  </a:cubicBezTo>
                  <a:lnTo>
                    <a:pt x="2537" y="11335"/>
                  </a:lnTo>
                  <a:cubicBezTo>
                    <a:pt x="2415" y="12285"/>
                    <a:pt x="2426" y="13249"/>
                    <a:pt x="2572" y="14195"/>
                  </a:cubicBezTo>
                  <a:lnTo>
                    <a:pt x="651" y="15018"/>
                  </a:lnTo>
                  <a:cubicBezTo>
                    <a:pt x="253" y="15189"/>
                    <a:pt x="71" y="15649"/>
                    <a:pt x="241" y="16046"/>
                  </a:cubicBezTo>
                  <a:lnTo>
                    <a:pt x="1655" y="19347"/>
                  </a:lnTo>
                  <a:cubicBezTo>
                    <a:pt x="1781" y="19643"/>
                    <a:pt x="2070" y="19821"/>
                    <a:pt x="2373" y="19821"/>
                  </a:cubicBezTo>
                  <a:cubicBezTo>
                    <a:pt x="2476" y="19821"/>
                    <a:pt x="2581" y="19800"/>
                    <a:pt x="2681" y="19756"/>
                  </a:cubicBezTo>
                  <a:lnTo>
                    <a:pt x="4603" y="18933"/>
                  </a:lnTo>
                  <a:cubicBezTo>
                    <a:pt x="5189" y="19692"/>
                    <a:pt x="5879" y="20365"/>
                    <a:pt x="6651" y="20930"/>
                  </a:cubicBezTo>
                  <a:lnTo>
                    <a:pt x="5874" y="22873"/>
                  </a:lnTo>
                  <a:cubicBezTo>
                    <a:pt x="5714" y="23273"/>
                    <a:pt x="5909" y="23728"/>
                    <a:pt x="6310" y="23888"/>
                  </a:cubicBezTo>
                  <a:lnTo>
                    <a:pt x="9645" y="25222"/>
                  </a:lnTo>
                  <a:cubicBezTo>
                    <a:pt x="9740" y="25260"/>
                    <a:pt x="9838" y="25278"/>
                    <a:pt x="9935" y="25278"/>
                  </a:cubicBezTo>
                  <a:cubicBezTo>
                    <a:pt x="10245" y="25278"/>
                    <a:pt x="10538" y="25092"/>
                    <a:pt x="10660" y="24786"/>
                  </a:cubicBezTo>
                  <a:lnTo>
                    <a:pt x="11437" y="22845"/>
                  </a:lnTo>
                  <a:cubicBezTo>
                    <a:pt x="11871" y="22901"/>
                    <a:pt x="12308" y="22929"/>
                    <a:pt x="12745" y="22929"/>
                  </a:cubicBezTo>
                  <a:cubicBezTo>
                    <a:pt x="13264" y="22929"/>
                    <a:pt x="13784" y="22889"/>
                    <a:pt x="14299" y="22810"/>
                  </a:cubicBezTo>
                  <a:lnTo>
                    <a:pt x="15122" y="24732"/>
                  </a:lnTo>
                  <a:cubicBezTo>
                    <a:pt x="15248" y="25028"/>
                    <a:pt x="15536" y="25206"/>
                    <a:pt x="15839" y="25206"/>
                  </a:cubicBezTo>
                  <a:cubicBezTo>
                    <a:pt x="15943" y="25206"/>
                    <a:pt x="16047" y="25185"/>
                    <a:pt x="16148" y="25142"/>
                  </a:cubicBezTo>
                  <a:lnTo>
                    <a:pt x="19449" y="23728"/>
                  </a:lnTo>
                  <a:cubicBezTo>
                    <a:pt x="19846" y="23558"/>
                    <a:pt x="20030" y="23098"/>
                    <a:pt x="19860" y="22701"/>
                  </a:cubicBezTo>
                  <a:lnTo>
                    <a:pt x="19037" y="20780"/>
                  </a:lnTo>
                  <a:cubicBezTo>
                    <a:pt x="19794" y="20194"/>
                    <a:pt x="20467" y="19503"/>
                    <a:pt x="21034" y="18732"/>
                  </a:cubicBezTo>
                  <a:lnTo>
                    <a:pt x="22975" y="19508"/>
                  </a:lnTo>
                  <a:cubicBezTo>
                    <a:pt x="23070" y="19546"/>
                    <a:pt x="23168" y="19564"/>
                    <a:pt x="23265" y="19564"/>
                  </a:cubicBezTo>
                  <a:cubicBezTo>
                    <a:pt x="23576" y="19564"/>
                    <a:pt x="23869" y="19378"/>
                    <a:pt x="23992" y="19073"/>
                  </a:cubicBezTo>
                  <a:lnTo>
                    <a:pt x="25326" y="15737"/>
                  </a:lnTo>
                  <a:cubicBezTo>
                    <a:pt x="25486" y="15337"/>
                    <a:pt x="25290" y="14882"/>
                    <a:pt x="24890" y="14722"/>
                  </a:cubicBezTo>
                  <a:lnTo>
                    <a:pt x="22948" y="13945"/>
                  </a:lnTo>
                  <a:cubicBezTo>
                    <a:pt x="23071" y="12994"/>
                    <a:pt x="23060" y="12032"/>
                    <a:pt x="22914" y="11084"/>
                  </a:cubicBezTo>
                  <a:lnTo>
                    <a:pt x="24835" y="10261"/>
                  </a:lnTo>
                  <a:cubicBezTo>
                    <a:pt x="25231" y="10091"/>
                    <a:pt x="25415" y="9631"/>
                    <a:pt x="25245" y="9234"/>
                  </a:cubicBezTo>
                  <a:lnTo>
                    <a:pt x="23830" y="5934"/>
                  </a:lnTo>
                  <a:cubicBezTo>
                    <a:pt x="23703" y="5637"/>
                    <a:pt x="23414" y="5459"/>
                    <a:pt x="23111" y="5459"/>
                  </a:cubicBezTo>
                  <a:cubicBezTo>
                    <a:pt x="23008" y="5459"/>
                    <a:pt x="22904" y="5479"/>
                    <a:pt x="22803" y="5522"/>
                  </a:cubicBezTo>
                  <a:lnTo>
                    <a:pt x="20882" y="6347"/>
                  </a:lnTo>
                  <a:cubicBezTo>
                    <a:pt x="20297" y="5588"/>
                    <a:pt x="19607" y="4915"/>
                    <a:pt x="18835" y="4348"/>
                  </a:cubicBezTo>
                  <a:lnTo>
                    <a:pt x="19610" y="2408"/>
                  </a:lnTo>
                  <a:cubicBezTo>
                    <a:pt x="19770" y="2006"/>
                    <a:pt x="19577" y="1551"/>
                    <a:pt x="19175" y="1391"/>
                  </a:cubicBezTo>
                  <a:lnTo>
                    <a:pt x="15841" y="57"/>
                  </a:lnTo>
                  <a:cubicBezTo>
                    <a:pt x="15745" y="19"/>
                    <a:pt x="15647" y="1"/>
                    <a:pt x="155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6498;p71"/>
            <p:cNvSpPr/>
            <p:nvPr/>
          </p:nvSpPr>
          <p:spPr>
            <a:xfrm>
              <a:off x="6673425" y="3771400"/>
              <a:ext cx="600850" cy="600800"/>
            </a:xfrm>
            <a:custGeom>
              <a:avLst/>
              <a:gdLst/>
              <a:ahLst/>
              <a:cxnLst/>
              <a:rect l="l" t="t" r="r" b="b"/>
              <a:pathLst>
                <a:path w="24034" h="24032" extrusionOk="0">
                  <a:moveTo>
                    <a:pt x="12017" y="4775"/>
                  </a:moveTo>
                  <a:cubicBezTo>
                    <a:pt x="16016" y="4775"/>
                    <a:pt x="19258" y="8018"/>
                    <a:pt x="19258" y="12017"/>
                  </a:cubicBezTo>
                  <a:cubicBezTo>
                    <a:pt x="19258" y="16015"/>
                    <a:pt x="16016" y="19256"/>
                    <a:pt x="12019" y="19256"/>
                  </a:cubicBezTo>
                  <a:lnTo>
                    <a:pt x="12017" y="19256"/>
                  </a:lnTo>
                  <a:cubicBezTo>
                    <a:pt x="8019" y="19256"/>
                    <a:pt x="4778" y="16015"/>
                    <a:pt x="4778" y="12017"/>
                  </a:cubicBezTo>
                  <a:cubicBezTo>
                    <a:pt x="4778" y="8018"/>
                    <a:pt x="8019" y="4775"/>
                    <a:pt x="12017" y="4775"/>
                  </a:cubicBezTo>
                  <a:close/>
                  <a:moveTo>
                    <a:pt x="10336" y="0"/>
                  </a:moveTo>
                  <a:cubicBezTo>
                    <a:pt x="9932" y="0"/>
                    <a:pt x="9604" y="327"/>
                    <a:pt x="9604" y="732"/>
                  </a:cubicBezTo>
                  <a:lnTo>
                    <a:pt x="9604" y="2689"/>
                  </a:lnTo>
                  <a:cubicBezTo>
                    <a:pt x="8734" y="2913"/>
                    <a:pt x="7902" y="3259"/>
                    <a:pt x="7128" y="3714"/>
                  </a:cubicBezTo>
                  <a:lnTo>
                    <a:pt x="5745" y="2330"/>
                  </a:lnTo>
                  <a:cubicBezTo>
                    <a:pt x="5602" y="2187"/>
                    <a:pt x="5415" y="2115"/>
                    <a:pt x="5228" y="2115"/>
                  </a:cubicBezTo>
                  <a:cubicBezTo>
                    <a:pt x="5040" y="2115"/>
                    <a:pt x="4853" y="2187"/>
                    <a:pt x="4710" y="2330"/>
                  </a:cubicBezTo>
                  <a:lnTo>
                    <a:pt x="2332" y="4708"/>
                  </a:lnTo>
                  <a:cubicBezTo>
                    <a:pt x="2046" y="4995"/>
                    <a:pt x="2046" y="5457"/>
                    <a:pt x="2332" y="5744"/>
                  </a:cubicBezTo>
                  <a:lnTo>
                    <a:pt x="3716" y="7128"/>
                  </a:lnTo>
                  <a:cubicBezTo>
                    <a:pt x="3260" y="7900"/>
                    <a:pt x="2915" y="8734"/>
                    <a:pt x="2691" y="9602"/>
                  </a:cubicBezTo>
                  <a:lnTo>
                    <a:pt x="734" y="9602"/>
                  </a:lnTo>
                  <a:cubicBezTo>
                    <a:pt x="329" y="9602"/>
                    <a:pt x="1" y="9930"/>
                    <a:pt x="1" y="10335"/>
                  </a:cubicBezTo>
                  <a:lnTo>
                    <a:pt x="1" y="13698"/>
                  </a:lnTo>
                  <a:cubicBezTo>
                    <a:pt x="1" y="14101"/>
                    <a:pt x="329" y="14430"/>
                    <a:pt x="734" y="14430"/>
                  </a:cubicBezTo>
                  <a:lnTo>
                    <a:pt x="2691" y="14430"/>
                  </a:lnTo>
                  <a:cubicBezTo>
                    <a:pt x="2915" y="15298"/>
                    <a:pt x="3260" y="16132"/>
                    <a:pt x="3716" y="16904"/>
                  </a:cubicBezTo>
                  <a:lnTo>
                    <a:pt x="2332" y="18289"/>
                  </a:lnTo>
                  <a:cubicBezTo>
                    <a:pt x="2046" y="18574"/>
                    <a:pt x="2046" y="19038"/>
                    <a:pt x="2332" y="19323"/>
                  </a:cubicBezTo>
                  <a:lnTo>
                    <a:pt x="4710" y="21701"/>
                  </a:lnTo>
                  <a:cubicBezTo>
                    <a:pt x="4853" y="21845"/>
                    <a:pt x="5040" y="21916"/>
                    <a:pt x="5228" y="21916"/>
                  </a:cubicBezTo>
                  <a:cubicBezTo>
                    <a:pt x="5415" y="21916"/>
                    <a:pt x="5602" y="21845"/>
                    <a:pt x="5745" y="21701"/>
                  </a:cubicBezTo>
                  <a:lnTo>
                    <a:pt x="7128" y="20318"/>
                  </a:lnTo>
                  <a:cubicBezTo>
                    <a:pt x="7902" y="20774"/>
                    <a:pt x="8736" y="21118"/>
                    <a:pt x="9604" y="21343"/>
                  </a:cubicBezTo>
                  <a:lnTo>
                    <a:pt x="9604" y="23299"/>
                  </a:lnTo>
                  <a:cubicBezTo>
                    <a:pt x="9604" y="23705"/>
                    <a:pt x="9932" y="24031"/>
                    <a:pt x="10336" y="24031"/>
                  </a:cubicBezTo>
                  <a:lnTo>
                    <a:pt x="13699" y="24031"/>
                  </a:lnTo>
                  <a:cubicBezTo>
                    <a:pt x="14104" y="24031"/>
                    <a:pt x="14432" y="23705"/>
                    <a:pt x="14432" y="23299"/>
                  </a:cubicBezTo>
                  <a:lnTo>
                    <a:pt x="14432" y="21343"/>
                  </a:lnTo>
                  <a:cubicBezTo>
                    <a:pt x="15300" y="21118"/>
                    <a:pt x="16134" y="20773"/>
                    <a:pt x="16906" y="20318"/>
                  </a:cubicBezTo>
                  <a:lnTo>
                    <a:pt x="18290" y="21701"/>
                  </a:lnTo>
                  <a:cubicBezTo>
                    <a:pt x="18433" y="21844"/>
                    <a:pt x="18620" y="21915"/>
                    <a:pt x="18808" y="21915"/>
                  </a:cubicBezTo>
                  <a:cubicBezTo>
                    <a:pt x="18995" y="21915"/>
                    <a:pt x="19182" y="21844"/>
                    <a:pt x="19326" y="21701"/>
                  </a:cubicBezTo>
                  <a:lnTo>
                    <a:pt x="21704" y="19323"/>
                  </a:lnTo>
                  <a:cubicBezTo>
                    <a:pt x="21989" y="19037"/>
                    <a:pt x="21989" y="18574"/>
                    <a:pt x="21704" y="18287"/>
                  </a:cubicBezTo>
                  <a:lnTo>
                    <a:pt x="20320" y="16904"/>
                  </a:lnTo>
                  <a:cubicBezTo>
                    <a:pt x="20775" y="16130"/>
                    <a:pt x="21121" y="15298"/>
                    <a:pt x="21345" y="14430"/>
                  </a:cubicBezTo>
                  <a:lnTo>
                    <a:pt x="23302" y="14430"/>
                  </a:lnTo>
                  <a:cubicBezTo>
                    <a:pt x="23705" y="14430"/>
                    <a:pt x="24034" y="14101"/>
                    <a:pt x="24034" y="13696"/>
                  </a:cubicBezTo>
                  <a:lnTo>
                    <a:pt x="24034" y="10334"/>
                  </a:lnTo>
                  <a:cubicBezTo>
                    <a:pt x="24034" y="9930"/>
                    <a:pt x="23705" y="9602"/>
                    <a:pt x="23302" y="9602"/>
                  </a:cubicBezTo>
                  <a:lnTo>
                    <a:pt x="21343" y="9602"/>
                  </a:lnTo>
                  <a:cubicBezTo>
                    <a:pt x="21121" y="8734"/>
                    <a:pt x="20775" y="7900"/>
                    <a:pt x="20320" y="7128"/>
                  </a:cubicBezTo>
                  <a:lnTo>
                    <a:pt x="21704" y="5744"/>
                  </a:lnTo>
                  <a:cubicBezTo>
                    <a:pt x="21989" y="5457"/>
                    <a:pt x="21989" y="4995"/>
                    <a:pt x="21704" y="4708"/>
                  </a:cubicBezTo>
                  <a:lnTo>
                    <a:pt x="19326" y="2330"/>
                  </a:lnTo>
                  <a:cubicBezTo>
                    <a:pt x="19182" y="2187"/>
                    <a:pt x="18995" y="2115"/>
                    <a:pt x="18808" y="2115"/>
                  </a:cubicBezTo>
                  <a:cubicBezTo>
                    <a:pt x="18620" y="2115"/>
                    <a:pt x="18433" y="2187"/>
                    <a:pt x="18290" y="2330"/>
                  </a:cubicBezTo>
                  <a:lnTo>
                    <a:pt x="16906" y="3714"/>
                  </a:lnTo>
                  <a:cubicBezTo>
                    <a:pt x="16133" y="3259"/>
                    <a:pt x="15300" y="2913"/>
                    <a:pt x="14430" y="2689"/>
                  </a:cubicBezTo>
                  <a:lnTo>
                    <a:pt x="14430" y="732"/>
                  </a:lnTo>
                  <a:cubicBezTo>
                    <a:pt x="14430" y="327"/>
                    <a:pt x="14104" y="0"/>
                    <a:pt x="1369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6499;p71"/>
            <p:cNvSpPr/>
            <p:nvPr/>
          </p:nvSpPr>
          <p:spPr>
            <a:xfrm>
              <a:off x="6073050" y="3509700"/>
              <a:ext cx="641725" cy="636800"/>
            </a:xfrm>
            <a:custGeom>
              <a:avLst/>
              <a:gdLst/>
              <a:ahLst/>
              <a:cxnLst/>
              <a:rect l="l" t="t" r="r" b="b"/>
              <a:pathLst>
                <a:path w="25669" h="25472" extrusionOk="0">
                  <a:moveTo>
                    <a:pt x="12840" y="5002"/>
                  </a:moveTo>
                  <a:cubicBezTo>
                    <a:pt x="13949" y="5002"/>
                    <a:pt x="15075" y="5242"/>
                    <a:pt x="16144" y="5747"/>
                  </a:cubicBezTo>
                  <a:cubicBezTo>
                    <a:pt x="20003" y="7575"/>
                    <a:pt x="21651" y="12185"/>
                    <a:pt x="19822" y="16044"/>
                  </a:cubicBezTo>
                  <a:cubicBezTo>
                    <a:pt x="18501" y="18836"/>
                    <a:pt x="15726" y="20470"/>
                    <a:pt x="12830" y="20470"/>
                  </a:cubicBezTo>
                  <a:cubicBezTo>
                    <a:pt x="11721" y="20470"/>
                    <a:pt x="10595" y="20230"/>
                    <a:pt x="9525" y="19724"/>
                  </a:cubicBezTo>
                  <a:cubicBezTo>
                    <a:pt x="5666" y="17897"/>
                    <a:pt x="4018" y="13286"/>
                    <a:pt x="5845" y="9427"/>
                  </a:cubicBezTo>
                  <a:cubicBezTo>
                    <a:pt x="7167" y="6636"/>
                    <a:pt x="9944" y="5002"/>
                    <a:pt x="12840" y="5002"/>
                  </a:cubicBezTo>
                  <a:close/>
                  <a:moveTo>
                    <a:pt x="10471" y="1"/>
                  </a:moveTo>
                  <a:cubicBezTo>
                    <a:pt x="10383" y="1"/>
                    <a:pt x="10294" y="16"/>
                    <a:pt x="10208" y="47"/>
                  </a:cubicBezTo>
                  <a:lnTo>
                    <a:pt x="6824" y="1256"/>
                  </a:lnTo>
                  <a:cubicBezTo>
                    <a:pt x="6417" y="1401"/>
                    <a:pt x="6206" y="1848"/>
                    <a:pt x="6351" y="2255"/>
                  </a:cubicBezTo>
                  <a:lnTo>
                    <a:pt x="7054" y="4223"/>
                  </a:lnTo>
                  <a:cubicBezTo>
                    <a:pt x="6262" y="4761"/>
                    <a:pt x="5548" y="5408"/>
                    <a:pt x="4934" y="6145"/>
                  </a:cubicBezTo>
                  <a:lnTo>
                    <a:pt x="3045" y="5249"/>
                  </a:lnTo>
                  <a:cubicBezTo>
                    <a:pt x="2937" y="5199"/>
                    <a:pt x="2823" y="5174"/>
                    <a:pt x="2711" y="5174"/>
                  </a:cubicBezTo>
                  <a:cubicBezTo>
                    <a:pt x="2418" y="5174"/>
                    <a:pt x="2137" y="5340"/>
                    <a:pt x="2004" y="5623"/>
                  </a:cubicBezTo>
                  <a:lnTo>
                    <a:pt x="467" y="8868"/>
                  </a:lnTo>
                  <a:cubicBezTo>
                    <a:pt x="282" y="9259"/>
                    <a:pt x="449" y="9725"/>
                    <a:pt x="840" y="9909"/>
                  </a:cubicBezTo>
                  <a:lnTo>
                    <a:pt x="2729" y="10804"/>
                  </a:lnTo>
                  <a:cubicBezTo>
                    <a:pt x="2548" y="11744"/>
                    <a:pt x="2500" y="12707"/>
                    <a:pt x="2587" y="13661"/>
                  </a:cubicBezTo>
                  <a:lnTo>
                    <a:pt x="619" y="14364"/>
                  </a:lnTo>
                  <a:cubicBezTo>
                    <a:pt x="212" y="14510"/>
                    <a:pt x="1" y="14957"/>
                    <a:pt x="145" y="15363"/>
                  </a:cubicBezTo>
                  <a:lnTo>
                    <a:pt x="1354" y="18747"/>
                  </a:lnTo>
                  <a:cubicBezTo>
                    <a:pt x="1467" y="19067"/>
                    <a:pt x="1768" y="19265"/>
                    <a:pt x="2089" y="19265"/>
                  </a:cubicBezTo>
                  <a:cubicBezTo>
                    <a:pt x="2177" y="19265"/>
                    <a:pt x="2266" y="19251"/>
                    <a:pt x="2353" y="19219"/>
                  </a:cubicBezTo>
                  <a:lnTo>
                    <a:pt x="4321" y="18516"/>
                  </a:lnTo>
                  <a:cubicBezTo>
                    <a:pt x="4859" y="19309"/>
                    <a:pt x="5506" y="20023"/>
                    <a:pt x="6243" y="20637"/>
                  </a:cubicBezTo>
                  <a:lnTo>
                    <a:pt x="5347" y="22526"/>
                  </a:lnTo>
                  <a:cubicBezTo>
                    <a:pt x="5163" y="22917"/>
                    <a:pt x="5330" y="23383"/>
                    <a:pt x="5721" y="23567"/>
                  </a:cubicBezTo>
                  <a:lnTo>
                    <a:pt x="8966" y="25104"/>
                  </a:lnTo>
                  <a:cubicBezTo>
                    <a:pt x="9074" y="25155"/>
                    <a:pt x="9188" y="25179"/>
                    <a:pt x="9300" y="25179"/>
                  </a:cubicBezTo>
                  <a:cubicBezTo>
                    <a:pt x="9593" y="25179"/>
                    <a:pt x="9874" y="25014"/>
                    <a:pt x="10007" y="24731"/>
                  </a:cubicBezTo>
                  <a:lnTo>
                    <a:pt x="10902" y="22842"/>
                  </a:lnTo>
                  <a:cubicBezTo>
                    <a:pt x="11540" y="22964"/>
                    <a:pt x="12187" y="23026"/>
                    <a:pt x="12836" y="23026"/>
                  </a:cubicBezTo>
                  <a:cubicBezTo>
                    <a:pt x="13144" y="23026"/>
                    <a:pt x="13452" y="23012"/>
                    <a:pt x="13759" y="22984"/>
                  </a:cubicBezTo>
                  <a:lnTo>
                    <a:pt x="14462" y="24952"/>
                  </a:lnTo>
                  <a:cubicBezTo>
                    <a:pt x="14577" y="25272"/>
                    <a:pt x="14878" y="25471"/>
                    <a:pt x="15200" y="25471"/>
                  </a:cubicBezTo>
                  <a:cubicBezTo>
                    <a:pt x="15286" y="25471"/>
                    <a:pt x="15375" y="25457"/>
                    <a:pt x="15461" y="25426"/>
                  </a:cubicBezTo>
                  <a:lnTo>
                    <a:pt x="18845" y="24217"/>
                  </a:lnTo>
                  <a:cubicBezTo>
                    <a:pt x="19252" y="24071"/>
                    <a:pt x="19463" y="23625"/>
                    <a:pt x="19318" y="23218"/>
                  </a:cubicBezTo>
                  <a:lnTo>
                    <a:pt x="18615" y="21250"/>
                  </a:lnTo>
                  <a:cubicBezTo>
                    <a:pt x="19407" y="20712"/>
                    <a:pt x="20121" y="20065"/>
                    <a:pt x="20735" y="19328"/>
                  </a:cubicBezTo>
                  <a:lnTo>
                    <a:pt x="22624" y="20223"/>
                  </a:lnTo>
                  <a:cubicBezTo>
                    <a:pt x="22732" y="20274"/>
                    <a:pt x="22846" y="20298"/>
                    <a:pt x="22958" y="20298"/>
                  </a:cubicBezTo>
                  <a:cubicBezTo>
                    <a:pt x="23251" y="20298"/>
                    <a:pt x="23532" y="20133"/>
                    <a:pt x="23665" y="19850"/>
                  </a:cubicBezTo>
                  <a:lnTo>
                    <a:pt x="25202" y="16604"/>
                  </a:lnTo>
                  <a:cubicBezTo>
                    <a:pt x="25387" y="16214"/>
                    <a:pt x="25220" y="15748"/>
                    <a:pt x="24829" y="15564"/>
                  </a:cubicBezTo>
                  <a:lnTo>
                    <a:pt x="22940" y="14668"/>
                  </a:lnTo>
                  <a:cubicBezTo>
                    <a:pt x="23121" y="13727"/>
                    <a:pt x="23169" y="12766"/>
                    <a:pt x="23082" y="11812"/>
                  </a:cubicBezTo>
                  <a:lnTo>
                    <a:pt x="25050" y="11107"/>
                  </a:lnTo>
                  <a:cubicBezTo>
                    <a:pt x="25457" y="10963"/>
                    <a:pt x="25668" y="10515"/>
                    <a:pt x="25523" y="10108"/>
                  </a:cubicBezTo>
                  <a:lnTo>
                    <a:pt x="24315" y="6726"/>
                  </a:lnTo>
                  <a:cubicBezTo>
                    <a:pt x="24201" y="6406"/>
                    <a:pt x="23898" y="6207"/>
                    <a:pt x="23577" y="6207"/>
                  </a:cubicBezTo>
                  <a:cubicBezTo>
                    <a:pt x="23491" y="6207"/>
                    <a:pt x="23402" y="6221"/>
                    <a:pt x="23316" y="6252"/>
                  </a:cubicBezTo>
                  <a:lnTo>
                    <a:pt x="21348" y="6956"/>
                  </a:lnTo>
                  <a:cubicBezTo>
                    <a:pt x="20810" y="6162"/>
                    <a:pt x="20163" y="5450"/>
                    <a:pt x="19426" y="4836"/>
                  </a:cubicBezTo>
                  <a:lnTo>
                    <a:pt x="20320" y="2947"/>
                  </a:lnTo>
                  <a:cubicBezTo>
                    <a:pt x="20506" y="2556"/>
                    <a:pt x="20339" y="2090"/>
                    <a:pt x="19948" y="1906"/>
                  </a:cubicBezTo>
                  <a:lnTo>
                    <a:pt x="16703" y="369"/>
                  </a:lnTo>
                  <a:cubicBezTo>
                    <a:pt x="16595" y="318"/>
                    <a:pt x="16481" y="294"/>
                    <a:pt x="16369" y="294"/>
                  </a:cubicBezTo>
                  <a:cubicBezTo>
                    <a:pt x="16076" y="294"/>
                    <a:pt x="15795" y="459"/>
                    <a:pt x="15662" y="742"/>
                  </a:cubicBezTo>
                  <a:lnTo>
                    <a:pt x="14767" y="2631"/>
                  </a:lnTo>
                  <a:cubicBezTo>
                    <a:pt x="14130" y="2508"/>
                    <a:pt x="13485" y="2447"/>
                    <a:pt x="12839" y="2447"/>
                  </a:cubicBezTo>
                  <a:cubicBezTo>
                    <a:pt x="12529" y="2447"/>
                    <a:pt x="12219" y="2461"/>
                    <a:pt x="11910" y="2489"/>
                  </a:cubicBezTo>
                  <a:lnTo>
                    <a:pt x="11207" y="521"/>
                  </a:lnTo>
                  <a:cubicBezTo>
                    <a:pt x="11092" y="200"/>
                    <a:pt x="10791" y="1"/>
                    <a:pt x="1047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6500;p71"/>
            <p:cNvSpPr/>
            <p:nvPr/>
          </p:nvSpPr>
          <p:spPr>
            <a:xfrm>
              <a:off x="6124575" y="2917775"/>
              <a:ext cx="572575" cy="57252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6501;p71"/>
            <p:cNvSpPr/>
            <p:nvPr/>
          </p:nvSpPr>
          <p:spPr>
            <a:xfrm>
              <a:off x="6459975" y="2867300"/>
              <a:ext cx="101300" cy="50500"/>
            </a:xfrm>
            <a:custGeom>
              <a:avLst/>
              <a:gdLst/>
              <a:ahLst/>
              <a:cxnLst/>
              <a:rect l="l" t="t" r="r" b="b"/>
              <a:pathLst>
                <a:path w="4052" h="2020" extrusionOk="0">
                  <a:moveTo>
                    <a:pt x="272" y="1"/>
                  </a:moveTo>
                  <a:cubicBezTo>
                    <a:pt x="157" y="1"/>
                    <a:pt x="54" y="82"/>
                    <a:pt x="29" y="200"/>
                  </a:cubicBezTo>
                  <a:cubicBezTo>
                    <a:pt x="0" y="338"/>
                    <a:pt x="87" y="474"/>
                    <a:pt x="225" y="507"/>
                  </a:cubicBezTo>
                  <a:cubicBezTo>
                    <a:pt x="1077" y="719"/>
                    <a:pt x="1895" y="1049"/>
                    <a:pt x="2657" y="1486"/>
                  </a:cubicBezTo>
                  <a:lnTo>
                    <a:pt x="2505" y="1740"/>
                  </a:lnTo>
                  <a:cubicBezTo>
                    <a:pt x="2459" y="1819"/>
                    <a:pt x="2511" y="1918"/>
                    <a:pt x="2603" y="1926"/>
                  </a:cubicBezTo>
                  <a:lnTo>
                    <a:pt x="3887" y="2019"/>
                  </a:lnTo>
                  <a:cubicBezTo>
                    <a:pt x="3890" y="2019"/>
                    <a:pt x="3893" y="2019"/>
                    <a:pt x="3895" y="2019"/>
                  </a:cubicBezTo>
                  <a:cubicBezTo>
                    <a:pt x="3991" y="2019"/>
                    <a:pt x="4052" y="1913"/>
                    <a:pt x="3999" y="1830"/>
                  </a:cubicBezTo>
                  <a:lnTo>
                    <a:pt x="3302" y="746"/>
                  </a:lnTo>
                  <a:cubicBezTo>
                    <a:pt x="3278" y="709"/>
                    <a:pt x="3239" y="690"/>
                    <a:pt x="3200" y="690"/>
                  </a:cubicBezTo>
                  <a:cubicBezTo>
                    <a:pt x="3159" y="690"/>
                    <a:pt x="3118" y="711"/>
                    <a:pt x="3094" y="751"/>
                  </a:cubicBezTo>
                  <a:lnTo>
                    <a:pt x="2917" y="1047"/>
                  </a:lnTo>
                  <a:cubicBezTo>
                    <a:pt x="2108" y="581"/>
                    <a:pt x="1237" y="230"/>
                    <a:pt x="330" y="8"/>
                  </a:cubicBezTo>
                  <a:cubicBezTo>
                    <a:pt x="311" y="3"/>
                    <a:pt x="291" y="1"/>
                    <a:pt x="2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6502;p71"/>
            <p:cNvSpPr/>
            <p:nvPr/>
          </p:nvSpPr>
          <p:spPr>
            <a:xfrm>
              <a:off x="6389025" y="2860025"/>
              <a:ext cx="63100" cy="15700"/>
            </a:xfrm>
            <a:custGeom>
              <a:avLst/>
              <a:gdLst/>
              <a:ahLst/>
              <a:cxnLst/>
              <a:rect l="l" t="t" r="r" b="b"/>
              <a:pathLst>
                <a:path w="2524" h="628" extrusionOk="0">
                  <a:moveTo>
                    <a:pt x="787" y="1"/>
                  </a:moveTo>
                  <a:cubicBezTo>
                    <a:pt x="605" y="1"/>
                    <a:pt x="424" y="7"/>
                    <a:pt x="241" y="19"/>
                  </a:cubicBezTo>
                  <a:cubicBezTo>
                    <a:pt x="103" y="31"/>
                    <a:pt x="1" y="153"/>
                    <a:pt x="11" y="291"/>
                  </a:cubicBezTo>
                  <a:cubicBezTo>
                    <a:pt x="20" y="425"/>
                    <a:pt x="132" y="528"/>
                    <a:pt x="263" y="528"/>
                  </a:cubicBezTo>
                  <a:cubicBezTo>
                    <a:pt x="268" y="528"/>
                    <a:pt x="273" y="528"/>
                    <a:pt x="278" y="528"/>
                  </a:cubicBezTo>
                  <a:cubicBezTo>
                    <a:pt x="448" y="518"/>
                    <a:pt x="617" y="512"/>
                    <a:pt x="787" y="512"/>
                  </a:cubicBezTo>
                  <a:cubicBezTo>
                    <a:pt x="1261" y="512"/>
                    <a:pt x="1734" y="550"/>
                    <a:pt x="2203" y="624"/>
                  </a:cubicBezTo>
                  <a:cubicBezTo>
                    <a:pt x="2217" y="626"/>
                    <a:pt x="2231" y="627"/>
                    <a:pt x="2245" y="627"/>
                  </a:cubicBezTo>
                  <a:cubicBezTo>
                    <a:pt x="2363" y="627"/>
                    <a:pt x="2470" y="544"/>
                    <a:pt x="2494" y="424"/>
                  </a:cubicBezTo>
                  <a:cubicBezTo>
                    <a:pt x="2523" y="283"/>
                    <a:pt x="2430" y="145"/>
                    <a:pt x="2288" y="121"/>
                  </a:cubicBezTo>
                  <a:cubicBezTo>
                    <a:pt x="1791" y="43"/>
                    <a:pt x="1288" y="3"/>
                    <a:pt x="78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6503;p71"/>
            <p:cNvSpPr/>
            <p:nvPr/>
          </p:nvSpPr>
          <p:spPr>
            <a:xfrm>
              <a:off x="6279750" y="2879875"/>
              <a:ext cx="39600" cy="26000"/>
            </a:xfrm>
            <a:custGeom>
              <a:avLst/>
              <a:gdLst/>
              <a:ahLst/>
              <a:cxnLst/>
              <a:rect l="l" t="t" r="r" b="b"/>
              <a:pathLst>
                <a:path w="1584" h="1040" extrusionOk="0">
                  <a:moveTo>
                    <a:pt x="1330" y="1"/>
                  </a:moveTo>
                  <a:cubicBezTo>
                    <a:pt x="1303" y="1"/>
                    <a:pt x="1276" y="6"/>
                    <a:pt x="1249" y="17"/>
                  </a:cubicBezTo>
                  <a:cubicBezTo>
                    <a:pt x="878" y="174"/>
                    <a:pt x="518" y="355"/>
                    <a:pt x="168" y="557"/>
                  </a:cubicBezTo>
                  <a:cubicBezTo>
                    <a:pt x="58" y="621"/>
                    <a:pt x="0" y="757"/>
                    <a:pt x="47" y="876"/>
                  </a:cubicBezTo>
                  <a:cubicBezTo>
                    <a:pt x="86" y="979"/>
                    <a:pt x="183" y="1040"/>
                    <a:pt x="284" y="1040"/>
                  </a:cubicBezTo>
                  <a:cubicBezTo>
                    <a:pt x="327" y="1040"/>
                    <a:pt x="371" y="1029"/>
                    <a:pt x="412" y="1005"/>
                  </a:cubicBezTo>
                  <a:cubicBezTo>
                    <a:pt x="727" y="823"/>
                    <a:pt x="1054" y="658"/>
                    <a:pt x="1389" y="512"/>
                  </a:cubicBezTo>
                  <a:cubicBezTo>
                    <a:pt x="1518" y="458"/>
                    <a:pt x="1584" y="312"/>
                    <a:pt x="1538" y="177"/>
                  </a:cubicBezTo>
                  <a:lnTo>
                    <a:pt x="1525" y="141"/>
                  </a:lnTo>
                  <a:cubicBezTo>
                    <a:pt x="1496" y="54"/>
                    <a:pt x="1415" y="1"/>
                    <a:pt x="13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6504;p71"/>
            <p:cNvSpPr/>
            <p:nvPr/>
          </p:nvSpPr>
          <p:spPr>
            <a:xfrm>
              <a:off x="6325825" y="2862750"/>
              <a:ext cx="54425" cy="22400"/>
            </a:xfrm>
            <a:custGeom>
              <a:avLst/>
              <a:gdLst/>
              <a:ahLst/>
              <a:cxnLst/>
              <a:rect l="l" t="t" r="r" b="b"/>
              <a:pathLst>
                <a:path w="2177" h="896" extrusionOk="0">
                  <a:moveTo>
                    <a:pt x="1906" y="0"/>
                  </a:moveTo>
                  <a:cubicBezTo>
                    <a:pt x="1894" y="0"/>
                    <a:pt x="1883" y="1"/>
                    <a:pt x="1871" y="2"/>
                  </a:cubicBezTo>
                  <a:cubicBezTo>
                    <a:pt x="1306" y="87"/>
                    <a:pt x="748" y="220"/>
                    <a:pt x="205" y="400"/>
                  </a:cubicBezTo>
                  <a:cubicBezTo>
                    <a:pt x="71" y="444"/>
                    <a:pt x="0" y="590"/>
                    <a:pt x="47" y="725"/>
                  </a:cubicBezTo>
                  <a:cubicBezTo>
                    <a:pt x="84" y="829"/>
                    <a:pt x="183" y="895"/>
                    <a:pt x="288" y="895"/>
                  </a:cubicBezTo>
                  <a:cubicBezTo>
                    <a:pt x="316" y="895"/>
                    <a:pt x="343" y="891"/>
                    <a:pt x="370" y="882"/>
                  </a:cubicBezTo>
                  <a:cubicBezTo>
                    <a:pt x="883" y="712"/>
                    <a:pt x="1408" y="587"/>
                    <a:pt x="1941" y="507"/>
                  </a:cubicBezTo>
                  <a:cubicBezTo>
                    <a:pt x="2081" y="488"/>
                    <a:pt x="2177" y="360"/>
                    <a:pt x="2157" y="220"/>
                  </a:cubicBezTo>
                  <a:cubicBezTo>
                    <a:pt x="2140" y="93"/>
                    <a:pt x="2031" y="0"/>
                    <a:pt x="19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6505;p71"/>
            <p:cNvSpPr/>
            <p:nvPr/>
          </p:nvSpPr>
          <p:spPr>
            <a:xfrm>
              <a:off x="7023725" y="3061400"/>
              <a:ext cx="101300" cy="50475"/>
            </a:xfrm>
            <a:custGeom>
              <a:avLst/>
              <a:gdLst/>
              <a:ahLst/>
              <a:cxnLst/>
              <a:rect l="l" t="t" r="r" b="b"/>
              <a:pathLst>
                <a:path w="4052" h="2019" extrusionOk="0">
                  <a:moveTo>
                    <a:pt x="273" y="0"/>
                  </a:moveTo>
                  <a:cubicBezTo>
                    <a:pt x="158" y="0"/>
                    <a:pt x="53" y="81"/>
                    <a:pt x="29" y="199"/>
                  </a:cubicBezTo>
                  <a:cubicBezTo>
                    <a:pt x="0" y="339"/>
                    <a:pt x="87" y="475"/>
                    <a:pt x="225" y="507"/>
                  </a:cubicBezTo>
                  <a:cubicBezTo>
                    <a:pt x="1077" y="720"/>
                    <a:pt x="1895" y="1048"/>
                    <a:pt x="2655" y="1487"/>
                  </a:cubicBezTo>
                  <a:lnTo>
                    <a:pt x="2505" y="1740"/>
                  </a:lnTo>
                  <a:cubicBezTo>
                    <a:pt x="2459" y="1818"/>
                    <a:pt x="2511" y="1919"/>
                    <a:pt x="2603" y="1925"/>
                  </a:cubicBezTo>
                  <a:lnTo>
                    <a:pt x="3885" y="2018"/>
                  </a:lnTo>
                  <a:cubicBezTo>
                    <a:pt x="3889" y="2019"/>
                    <a:pt x="3892" y="2019"/>
                    <a:pt x="3896" y="2019"/>
                  </a:cubicBezTo>
                  <a:cubicBezTo>
                    <a:pt x="3991" y="2019"/>
                    <a:pt x="4052" y="1911"/>
                    <a:pt x="3999" y="1829"/>
                  </a:cubicBezTo>
                  <a:lnTo>
                    <a:pt x="3302" y="747"/>
                  </a:lnTo>
                  <a:cubicBezTo>
                    <a:pt x="3278" y="709"/>
                    <a:pt x="3238" y="690"/>
                    <a:pt x="3198" y="690"/>
                  </a:cubicBezTo>
                  <a:cubicBezTo>
                    <a:pt x="3157" y="690"/>
                    <a:pt x="3116" y="710"/>
                    <a:pt x="3093" y="750"/>
                  </a:cubicBezTo>
                  <a:lnTo>
                    <a:pt x="2917" y="1048"/>
                  </a:lnTo>
                  <a:cubicBezTo>
                    <a:pt x="2108" y="582"/>
                    <a:pt x="1237" y="231"/>
                    <a:pt x="330" y="7"/>
                  </a:cubicBezTo>
                  <a:cubicBezTo>
                    <a:pt x="311" y="3"/>
                    <a:pt x="292"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6506;p71"/>
            <p:cNvSpPr/>
            <p:nvPr/>
          </p:nvSpPr>
          <p:spPr>
            <a:xfrm>
              <a:off x="6952750" y="3054150"/>
              <a:ext cx="63100" cy="15650"/>
            </a:xfrm>
            <a:custGeom>
              <a:avLst/>
              <a:gdLst/>
              <a:ahLst/>
              <a:cxnLst/>
              <a:rect l="l" t="t" r="r" b="b"/>
              <a:pathLst>
                <a:path w="2524" h="626" extrusionOk="0">
                  <a:moveTo>
                    <a:pt x="787" y="1"/>
                  </a:moveTo>
                  <a:cubicBezTo>
                    <a:pt x="606" y="1"/>
                    <a:pt x="423" y="7"/>
                    <a:pt x="242" y="18"/>
                  </a:cubicBezTo>
                  <a:cubicBezTo>
                    <a:pt x="104" y="31"/>
                    <a:pt x="0" y="151"/>
                    <a:pt x="10" y="291"/>
                  </a:cubicBezTo>
                  <a:cubicBezTo>
                    <a:pt x="21" y="425"/>
                    <a:pt x="131" y="526"/>
                    <a:pt x="264" y="526"/>
                  </a:cubicBezTo>
                  <a:cubicBezTo>
                    <a:pt x="269" y="526"/>
                    <a:pt x="274" y="526"/>
                    <a:pt x="279" y="526"/>
                  </a:cubicBezTo>
                  <a:cubicBezTo>
                    <a:pt x="447" y="516"/>
                    <a:pt x="617" y="510"/>
                    <a:pt x="787" y="510"/>
                  </a:cubicBezTo>
                  <a:cubicBezTo>
                    <a:pt x="1261" y="512"/>
                    <a:pt x="1735" y="548"/>
                    <a:pt x="2204" y="622"/>
                  </a:cubicBezTo>
                  <a:cubicBezTo>
                    <a:pt x="2218" y="624"/>
                    <a:pt x="2232" y="626"/>
                    <a:pt x="2246" y="626"/>
                  </a:cubicBezTo>
                  <a:cubicBezTo>
                    <a:pt x="2364" y="626"/>
                    <a:pt x="2469" y="542"/>
                    <a:pt x="2495" y="422"/>
                  </a:cubicBezTo>
                  <a:cubicBezTo>
                    <a:pt x="2524" y="281"/>
                    <a:pt x="2430" y="145"/>
                    <a:pt x="2289" y="121"/>
                  </a:cubicBezTo>
                  <a:cubicBezTo>
                    <a:pt x="1792" y="41"/>
                    <a:pt x="1289" y="1"/>
                    <a:pt x="78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6507;p71"/>
            <p:cNvSpPr/>
            <p:nvPr/>
          </p:nvSpPr>
          <p:spPr>
            <a:xfrm>
              <a:off x="6843450" y="3073975"/>
              <a:ext cx="39625" cy="26025"/>
            </a:xfrm>
            <a:custGeom>
              <a:avLst/>
              <a:gdLst/>
              <a:ahLst/>
              <a:cxnLst/>
              <a:rect l="l" t="t" r="r" b="b"/>
              <a:pathLst>
                <a:path w="1585" h="1041" extrusionOk="0">
                  <a:moveTo>
                    <a:pt x="1331" y="0"/>
                  </a:moveTo>
                  <a:cubicBezTo>
                    <a:pt x="1304" y="0"/>
                    <a:pt x="1277" y="6"/>
                    <a:pt x="1251" y="16"/>
                  </a:cubicBezTo>
                  <a:cubicBezTo>
                    <a:pt x="880" y="175"/>
                    <a:pt x="518" y="356"/>
                    <a:pt x="170" y="558"/>
                  </a:cubicBezTo>
                  <a:cubicBezTo>
                    <a:pt x="60" y="622"/>
                    <a:pt x="1" y="758"/>
                    <a:pt x="47" y="876"/>
                  </a:cubicBezTo>
                  <a:cubicBezTo>
                    <a:pt x="87" y="979"/>
                    <a:pt x="185" y="1040"/>
                    <a:pt x="287" y="1040"/>
                  </a:cubicBezTo>
                  <a:cubicBezTo>
                    <a:pt x="330" y="1040"/>
                    <a:pt x="373" y="1029"/>
                    <a:pt x="414" y="1006"/>
                  </a:cubicBezTo>
                  <a:cubicBezTo>
                    <a:pt x="729" y="822"/>
                    <a:pt x="1056" y="657"/>
                    <a:pt x="1391" y="513"/>
                  </a:cubicBezTo>
                  <a:cubicBezTo>
                    <a:pt x="1520" y="457"/>
                    <a:pt x="1584" y="311"/>
                    <a:pt x="1540" y="178"/>
                  </a:cubicBezTo>
                  <a:lnTo>
                    <a:pt x="1527" y="141"/>
                  </a:lnTo>
                  <a:cubicBezTo>
                    <a:pt x="1497" y="55"/>
                    <a:pt x="1417" y="0"/>
                    <a:pt x="133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6508;p71"/>
            <p:cNvSpPr/>
            <p:nvPr/>
          </p:nvSpPr>
          <p:spPr>
            <a:xfrm>
              <a:off x="6889575" y="3056825"/>
              <a:ext cx="54425" cy="22400"/>
            </a:xfrm>
            <a:custGeom>
              <a:avLst/>
              <a:gdLst/>
              <a:ahLst/>
              <a:cxnLst/>
              <a:rect l="l" t="t" r="r" b="b"/>
              <a:pathLst>
                <a:path w="2177" h="896" extrusionOk="0">
                  <a:moveTo>
                    <a:pt x="1906" y="0"/>
                  </a:moveTo>
                  <a:cubicBezTo>
                    <a:pt x="1894" y="0"/>
                    <a:pt x="1883" y="1"/>
                    <a:pt x="1871" y="3"/>
                  </a:cubicBezTo>
                  <a:lnTo>
                    <a:pt x="1871" y="4"/>
                  </a:lnTo>
                  <a:cubicBezTo>
                    <a:pt x="1306" y="88"/>
                    <a:pt x="748" y="220"/>
                    <a:pt x="205" y="400"/>
                  </a:cubicBezTo>
                  <a:cubicBezTo>
                    <a:pt x="71" y="446"/>
                    <a:pt x="0" y="592"/>
                    <a:pt x="47" y="725"/>
                  </a:cubicBezTo>
                  <a:cubicBezTo>
                    <a:pt x="84" y="830"/>
                    <a:pt x="182" y="896"/>
                    <a:pt x="288" y="896"/>
                  </a:cubicBezTo>
                  <a:cubicBezTo>
                    <a:pt x="315" y="896"/>
                    <a:pt x="343" y="891"/>
                    <a:pt x="370" y="882"/>
                  </a:cubicBezTo>
                  <a:cubicBezTo>
                    <a:pt x="881" y="714"/>
                    <a:pt x="1406" y="587"/>
                    <a:pt x="1940" y="509"/>
                  </a:cubicBezTo>
                  <a:cubicBezTo>
                    <a:pt x="2079" y="490"/>
                    <a:pt x="2177" y="360"/>
                    <a:pt x="2157" y="220"/>
                  </a:cubicBezTo>
                  <a:cubicBezTo>
                    <a:pt x="2140" y="93"/>
                    <a:pt x="2031" y="0"/>
                    <a:pt x="19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6509;p71"/>
            <p:cNvSpPr/>
            <p:nvPr/>
          </p:nvSpPr>
          <p:spPr>
            <a:xfrm>
              <a:off x="6245350" y="4177200"/>
              <a:ext cx="101275" cy="50475"/>
            </a:xfrm>
            <a:custGeom>
              <a:avLst/>
              <a:gdLst/>
              <a:ahLst/>
              <a:cxnLst/>
              <a:rect l="l" t="t" r="r" b="b"/>
              <a:pathLst>
                <a:path w="4051" h="2019" extrusionOk="0">
                  <a:moveTo>
                    <a:pt x="157" y="1"/>
                  </a:moveTo>
                  <a:cubicBezTo>
                    <a:pt x="61" y="1"/>
                    <a:pt x="1" y="107"/>
                    <a:pt x="54" y="190"/>
                  </a:cubicBezTo>
                  <a:lnTo>
                    <a:pt x="750" y="1274"/>
                  </a:lnTo>
                  <a:cubicBezTo>
                    <a:pt x="774" y="1311"/>
                    <a:pt x="813" y="1330"/>
                    <a:pt x="852" y="1330"/>
                  </a:cubicBezTo>
                  <a:cubicBezTo>
                    <a:pt x="893" y="1330"/>
                    <a:pt x="935" y="1309"/>
                    <a:pt x="958" y="1269"/>
                  </a:cubicBezTo>
                  <a:lnTo>
                    <a:pt x="1136" y="973"/>
                  </a:lnTo>
                  <a:cubicBezTo>
                    <a:pt x="1945" y="1439"/>
                    <a:pt x="2816" y="1788"/>
                    <a:pt x="3722" y="2012"/>
                  </a:cubicBezTo>
                  <a:cubicBezTo>
                    <a:pt x="3741" y="2017"/>
                    <a:pt x="3761" y="2019"/>
                    <a:pt x="3779" y="2019"/>
                  </a:cubicBezTo>
                  <a:cubicBezTo>
                    <a:pt x="3895" y="2019"/>
                    <a:pt x="3999" y="1938"/>
                    <a:pt x="4023" y="1820"/>
                  </a:cubicBezTo>
                  <a:cubicBezTo>
                    <a:pt x="4051" y="1682"/>
                    <a:pt x="3964" y="1546"/>
                    <a:pt x="3828" y="1512"/>
                  </a:cubicBezTo>
                  <a:cubicBezTo>
                    <a:pt x="2976" y="1301"/>
                    <a:pt x="2158" y="971"/>
                    <a:pt x="1396" y="534"/>
                  </a:cubicBezTo>
                  <a:lnTo>
                    <a:pt x="1548" y="279"/>
                  </a:lnTo>
                  <a:cubicBezTo>
                    <a:pt x="1594" y="201"/>
                    <a:pt x="1541" y="100"/>
                    <a:pt x="1450" y="94"/>
                  </a:cubicBezTo>
                  <a:lnTo>
                    <a:pt x="166" y="1"/>
                  </a:lnTo>
                  <a:cubicBezTo>
                    <a:pt x="163" y="1"/>
                    <a:pt x="160" y="1"/>
                    <a:pt x="15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6510;p71"/>
            <p:cNvSpPr/>
            <p:nvPr/>
          </p:nvSpPr>
          <p:spPr>
            <a:xfrm>
              <a:off x="6354525" y="4219275"/>
              <a:ext cx="63075" cy="15675"/>
            </a:xfrm>
            <a:custGeom>
              <a:avLst/>
              <a:gdLst/>
              <a:ahLst/>
              <a:cxnLst/>
              <a:rect l="l" t="t" r="r" b="b"/>
              <a:pathLst>
                <a:path w="2523" h="627" extrusionOk="0">
                  <a:moveTo>
                    <a:pt x="279" y="1"/>
                  </a:moveTo>
                  <a:cubicBezTo>
                    <a:pt x="160" y="1"/>
                    <a:pt x="54" y="84"/>
                    <a:pt x="29" y="204"/>
                  </a:cubicBezTo>
                  <a:cubicBezTo>
                    <a:pt x="1" y="345"/>
                    <a:pt x="93" y="483"/>
                    <a:pt x="236" y="507"/>
                  </a:cubicBezTo>
                  <a:cubicBezTo>
                    <a:pt x="732" y="585"/>
                    <a:pt x="1235" y="625"/>
                    <a:pt x="1738" y="627"/>
                  </a:cubicBezTo>
                  <a:cubicBezTo>
                    <a:pt x="1919" y="627"/>
                    <a:pt x="2102" y="621"/>
                    <a:pt x="2282" y="609"/>
                  </a:cubicBezTo>
                  <a:cubicBezTo>
                    <a:pt x="2420" y="596"/>
                    <a:pt x="2523" y="475"/>
                    <a:pt x="2513" y="337"/>
                  </a:cubicBezTo>
                  <a:cubicBezTo>
                    <a:pt x="2504" y="203"/>
                    <a:pt x="2392" y="100"/>
                    <a:pt x="2260" y="100"/>
                  </a:cubicBezTo>
                  <a:cubicBezTo>
                    <a:pt x="2255" y="100"/>
                    <a:pt x="2251" y="100"/>
                    <a:pt x="2246" y="100"/>
                  </a:cubicBezTo>
                  <a:cubicBezTo>
                    <a:pt x="2076" y="110"/>
                    <a:pt x="1908" y="116"/>
                    <a:pt x="1738" y="116"/>
                  </a:cubicBezTo>
                  <a:cubicBezTo>
                    <a:pt x="1262" y="116"/>
                    <a:pt x="790" y="78"/>
                    <a:pt x="321" y="4"/>
                  </a:cubicBezTo>
                  <a:cubicBezTo>
                    <a:pt x="307" y="2"/>
                    <a:pt x="293" y="1"/>
                    <a:pt x="2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6511;p71"/>
            <p:cNvSpPr/>
            <p:nvPr/>
          </p:nvSpPr>
          <p:spPr>
            <a:xfrm>
              <a:off x="6487275" y="4189125"/>
              <a:ext cx="39625" cy="25975"/>
            </a:xfrm>
            <a:custGeom>
              <a:avLst/>
              <a:gdLst/>
              <a:ahLst/>
              <a:cxnLst/>
              <a:rect l="l" t="t" r="r" b="b"/>
              <a:pathLst>
                <a:path w="1585" h="1039" extrusionOk="0">
                  <a:moveTo>
                    <a:pt x="1300" y="0"/>
                  </a:moveTo>
                  <a:cubicBezTo>
                    <a:pt x="1257" y="0"/>
                    <a:pt x="1213" y="11"/>
                    <a:pt x="1173" y="35"/>
                  </a:cubicBezTo>
                  <a:cubicBezTo>
                    <a:pt x="857" y="217"/>
                    <a:pt x="531" y="382"/>
                    <a:pt x="196" y="528"/>
                  </a:cubicBezTo>
                  <a:cubicBezTo>
                    <a:pt x="66" y="582"/>
                    <a:pt x="1" y="728"/>
                    <a:pt x="47" y="863"/>
                  </a:cubicBezTo>
                  <a:lnTo>
                    <a:pt x="60" y="899"/>
                  </a:lnTo>
                  <a:cubicBezTo>
                    <a:pt x="89" y="986"/>
                    <a:pt x="169" y="1039"/>
                    <a:pt x="255" y="1039"/>
                  </a:cubicBezTo>
                  <a:cubicBezTo>
                    <a:pt x="282" y="1039"/>
                    <a:pt x="309" y="1034"/>
                    <a:pt x="335" y="1023"/>
                  </a:cubicBezTo>
                  <a:cubicBezTo>
                    <a:pt x="707" y="866"/>
                    <a:pt x="1067" y="685"/>
                    <a:pt x="1416" y="483"/>
                  </a:cubicBezTo>
                  <a:cubicBezTo>
                    <a:pt x="1527" y="419"/>
                    <a:pt x="1584" y="283"/>
                    <a:pt x="1538" y="164"/>
                  </a:cubicBezTo>
                  <a:cubicBezTo>
                    <a:pt x="1499" y="61"/>
                    <a:pt x="1401" y="0"/>
                    <a:pt x="130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512;p71"/>
            <p:cNvSpPr/>
            <p:nvPr/>
          </p:nvSpPr>
          <p:spPr>
            <a:xfrm>
              <a:off x="6426350" y="4209850"/>
              <a:ext cx="54475" cy="22400"/>
            </a:xfrm>
            <a:custGeom>
              <a:avLst/>
              <a:gdLst/>
              <a:ahLst/>
              <a:cxnLst/>
              <a:rect l="l" t="t" r="r" b="b"/>
              <a:pathLst>
                <a:path w="2179" h="896" extrusionOk="0">
                  <a:moveTo>
                    <a:pt x="1890" y="1"/>
                  </a:moveTo>
                  <a:cubicBezTo>
                    <a:pt x="1863" y="1"/>
                    <a:pt x="1835" y="5"/>
                    <a:pt x="1808" y="14"/>
                  </a:cubicBezTo>
                  <a:cubicBezTo>
                    <a:pt x="1296" y="184"/>
                    <a:pt x="771" y="309"/>
                    <a:pt x="237" y="389"/>
                  </a:cubicBezTo>
                  <a:cubicBezTo>
                    <a:pt x="98" y="408"/>
                    <a:pt x="0" y="536"/>
                    <a:pt x="20" y="676"/>
                  </a:cubicBezTo>
                  <a:cubicBezTo>
                    <a:pt x="37" y="803"/>
                    <a:pt x="147" y="896"/>
                    <a:pt x="273" y="896"/>
                  </a:cubicBezTo>
                  <a:cubicBezTo>
                    <a:pt x="284" y="896"/>
                    <a:pt x="296" y="895"/>
                    <a:pt x="308" y="893"/>
                  </a:cubicBezTo>
                  <a:cubicBezTo>
                    <a:pt x="873" y="809"/>
                    <a:pt x="1430" y="676"/>
                    <a:pt x="1973" y="496"/>
                  </a:cubicBezTo>
                  <a:cubicBezTo>
                    <a:pt x="2106" y="451"/>
                    <a:pt x="2178" y="306"/>
                    <a:pt x="2132" y="171"/>
                  </a:cubicBezTo>
                  <a:cubicBezTo>
                    <a:pt x="2095" y="67"/>
                    <a:pt x="1996" y="1"/>
                    <a:pt x="189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513;p71"/>
            <p:cNvSpPr/>
            <p:nvPr/>
          </p:nvSpPr>
          <p:spPr>
            <a:xfrm>
              <a:off x="5992275" y="3674825"/>
              <a:ext cx="51250" cy="99900"/>
            </a:xfrm>
            <a:custGeom>
              <a:avLst/>
              <a:gdLst/>
              <a:ahLst/>
              <a:cxnLst/>
              <a:rect l="l" t="t" r="r" b="b"/>
              <a:pathLst>
                <a:path w="2050" h="3996" extrusionOk="0">
                  <a:moveTo>
                    <a:pt x="1920" y="0"/>
                  </a:moveTo>
                  <a:cubicBezTo>
                    <a:pt x="1898" y="0"/>
                    <a:pt x="1876" y="6"/>
                    <a:pt x="1854" y="20"/>
                  </a:cubicBezTo>
                  <a:lnTo>
                    <a:pt x="772" y="717"/>
                  </a:lnTo>
                  <a:cubicBezTo>
                    <a:pt x="695" y="766"/>
                    <a:pt x="697" y="878"/>
                    <a:pt x="775" y="926"/>
                  </a:cubicBezTo>
                  <a:lnTo>
                    <a:pt x="1073" y="1102"/>
                  </a:lnTo>
                  <a:cubicBezTo>
                    <a:pt x="607" y="1911"/>
                    <a:pt x="256" y="2782"/>
                    <a:pt x="32" y="3689"/>
                  </a:cubicBezTo>
                  <a:cubicBezTo>
                    <a:pt x="0" y="3825"/>
                    <a:pt x="87" y="3962"/>
                    <a:pt x="224" y="3990"/>
                  </a:cubicBezTo>
                  <a:cubicBezTo>
                    <a:pt x="242" y="3993"/>
                    <a:pt x="260" y="3995"/>
                    <a:pt x="278" y="3995"/>
                  </a:cubicBezTo>
                  <a:cubicBezTo>
                    <a:pt x="397" y="3995"/>
                    <a:pt x="502" y="3914"/>
                    <a:pt x="532" y="3794"/>
                  </a:cubicBezTo>
                  <a:cubicBezTo>
                    <a:pt x="743" y="2942"/>
                    <a:pt x="1073" y="2124"/>
                    <a:pt x="1512" y="1363"/>
                  </a:cubicBezTo>
                  <a:lnTo>
                    <a:pt x="1765" y="1514"/>
                  </a:lnTo>
                  <a:cubicBezTo>
                    <a:pt x="1785" y="1526"/>
                    <a:pt x="1806" y="1531"/>
                    <a:pt x="1827" y="1531"/>
                  </a:cubicBezTo>
                  <a:cubicBezTo>
                    <a:pt x="1888" y="1531"/>
                    <a:pt x="1946" y="1484"/>
                    <a:pt x="1951" y="1416"/>
                  </a:cubicBezTo>
                  <a:lnTo>
                    <a:pt x="2043" y="134"/>
                  </a:lnTo>
                  <a:cubicBezTo>
                    <a:pt x="2049" y="57"/>
                    <a:pt x="1988" y="0"/>
                    <a:pt x="19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514;p71"/>
            <p:cNvSpPr/>
            <p:nvPr/>
          </p:nvSpPr>
          <p:spPr>
            <a:xfrm>
              <a:off x="5985650" y="3783750"/>
              <a:ext cx="16125" cy="62275"/>
            </a:xfrm>
            <a:custGeom>
              <a:avLst/>
              <a:gdLst/>
              <a:ahLst/>
              <a:cxnLst/>
              <a:rect l="l" t="t" r="r" b="b"/>
              <a:pathLst>
                <a:path w="645" h="2491" extrusionOk="0">
                  <a:moveTo>
                    <a:pt x="371" y="1"/>
                  </a:moveTo>
                  <a:cubicBezTo>
                    <a:pt x="249" y="1"/>
                    <a:pt x="141" y="89"/>
                    <a:pt x="121" y="212"/>
                  </a:cubicBezTo>
                  <a:cubicBezTo>
                    <a:pt x="41" y="709"/>
                    <a:pt x="1" y="1212"/>
                    <a:pt x="1" y="1714"/>
                  </a:cubicBezTo>
                  <a:cubicBezTo>
                    <a:pt x="1" y="1895"/>
                    <a:pt x="7" y="2078"/>
                    <a:pt x="19" y="2259"/>
                  </a:cubicBezTo>
                  <a:cubicBezTo>
                    <a:pt x="31" y="2390"/>
                    <a:pt x="140" y="2490"/>
                    <a:pt x="270" y="2490"/>
                  </a:cubicBezTo>
                  <a:cubicBezTo>
                    <a:pt x="277" y="2490"/>
                    <a:pt x="284" y="2490"/>
                    <a:pt x="291" y="2489"/>
                  </a:cubicBezTo>
                  <a:cubicBezTo>
                    <a:pt x="428" y="2480"/>
                    <a:pt x="534" y="2361"/>
                    <a:pt x="526" y="2222"/>
                  </a:cubicBezTo>
                  <a:cubicBezTo>
                    <a:pt x="517" y="2054"/>
                    <a:pt x="510" y="1884"/>
                    <a:pt x="510" y="1714"/>
                  </a:cubicBezTo>
                  <a:cubicBezTo>
                    <a:pt x="512" y="1240"/>
                    <a:pt x="549" y="766"/>
                    <a:pt x="622" y="297"/>
                  </a:cubicBezTo>
                  <a:cubicBezTo>
                    <a:pt x="645" y="163"/>
                    <a:pt x="557" y="35"/>
                    <a:pt x="422" y="6"/>
                  </a:cubicBezTo>
                  <a:cubicBezTo>
                    <a:pt x="405" y="2"/>
                    <a:pt x="388" y="1"/>
                    <a:pt x="37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515;p71"/>
            <p:cNvSpPr/>
            <p:nvPr/>
          </p:nvSpPr>
          <p:spPr>
            <a:xfrm>
              <a:off x="6004725" y="3916700"/>
              <a:ext cx="27875" cy="38100"/>
            </a:xfrm>
            <a:custGeom>
              <a:avLst/>
              <a:gdLst/>
              <a:ahLst/>
              <a:cxnLst/>
              <a:rect l="l" t="t" r="r" b="b"/>
              <a:pathLst>
                <a:path w="1115" h="1524" extrusionOk="0">
                  <a:moveTo>
                    <a:pt x="296" y="1"/>
                  </a:moveTo>
                  <a:cubicBezTo>
                    <a:pt x="267" y="1"/>
                    <a:pt x="237" y="5"/>
                    <a:pt x="208" y="15"/>
                  </a:cubicBezTo>
                  <a:lnTo>
                    <a:pt x="171" y="28"/>
                  </a:lnTo>
                  <a:cubicBezTo>
                    <a:pt x="58" y="67"/>
                    <a:pt x="0" y="193"/>
                    <a:pt x="47" y="304"/>
                  </a:cubicBezTo>
                  <a:cubicBezTo>
                    <a:pt x="205" y="675"/>
                    <a:pt x="384" y="1035"/>
                    <a:pt x="588" y="1385"/>
                  </a:cubicBezTo>
                  <a:cubicBezTo>
                    <a:pt x="637" y="1469"/>
                    <a:pt x="728" y="1524"/>
                    <a:pt x="822" y="1524"/>
                  </a:cubicBezTo>
                  <a:cubicBezTo>
                    <a:pt x="850" y="1524"/>
                    <a:pt x="879" y="1519"/>
                    <a:pt x="906" y="1508"/>
                  </a:cubicBezTo>
                  <a:cubicBezTo>
                    <a:pt x="1052" y="1450"/>
                    <a:pt x="1115" y="1277"/>
                    <a:pt x="1036" y="1141"/>
                  </a:cubicBezTo>
                  <a:cubicBezTo>
                    <a:pt x="852" y="826"/>
                    <a:pt x="687" y="499"/>
                    <a:pt x="543" y="164"/>
                  </a:cubicBezTo>
                  <a:cubicBezTo>
                    <a:pt x="499" y="63"/>
                    <a:pt x="400" y="1"/>
                    <a:pt x="2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516;p71"/>
            <p:cNvSpPr/>
            <p:nvPr/>
          </p:nvSpPr>
          <p:spPr>
            <a:xfrm>
              <a:off x="5987900" y="3855450"/>
              <a:ext cx="23600" cy="53200"/>
            </a:xfrm>
            <a:custGeom>
              <a:avLst/>
              <a:gdLst/>
              <a:ahLst/>
              <a:cxnLst/>
              <a:rect l="l" t="t" r="r" b="b"/>
              <a:pathLst>
                <a:path w="944" h="2128" extrusionOk="0">
                  <a:moveTo>
                    <a:pt x="273" y="0"/>
                  </a:moveTo>
                  <a:cubicBezTo>
                    <a:pt x="261" y="0"/>
                    <a:pt x="249" y="1"/>
                    <a:pt x="238" y="3"/>
                  </a:cubicBezTo>
                  <a:cubicBezTo>
                    <a:pt x="98" y="22"/>
                    <a:pt x="1" y="150"/>
                    <a:pt x="20" y="289"/>
                  </a:cubicBezTo>
                  <a:lnTo>
                    <a:pt x="21" y="289"/>
                  </a:lnTo>
                  <a:cubicBezTo>
                    <a:pt x="105" y="854"/>
                    <a:pt x="238" y="1412"/>
                    <a:pt x="417" y="1955"/>
                  </a:cubicBezTo>
                  <a:cubicBezTo>
                    <a:pt x="454" y="2061"/>
                    <a:pt x="553" y="2127"/>
                    <a:pt x="658" y="2127"/>
                  </a:cubicBezTo>
                  <a:cubicBezTo>
                    <a:pt x="686" y="2127"/>
                    <a:pt x="714" y="2123"/>
                    <a:pt x="742" y="2113"/>
                  </a:cubicBezTo>
                  <a:cubicBezTo>
                    <a:pt x="875" y="2067"/>
                    <a:pt x="944" y="1923"/>
                    <a:pt x="899" y="1790"/>
                  </a:cubicBezTo>
                  <a:cubicBezTo>
                    <a:pt x="731" y="1279"/>
                    <a:pt x="604" y="754"/>
                    <a:pt x="526" y="220"/>
                  </a:cubicBezTo>
                  <a:cubicBezTo>
                    <a:pt x="508" y="93"/>
                    <a:pt x="398" y="0"/>
                    <a:pt x="2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17;p71"/>
            <p:cNvSpPr/>
            <p:nvPr/>
          </p:nvSpPr>
          <p:spPr>
            <a:xfrm>
              <a:off x="6071975" y="3300325"/>
              <a:ext cx="52475" cy="102475"/>
            </a:xfrm>
            <a:custGeom>
              <a:avLst/>
              <a:gdLst/>
              <a:ahLst/>
              <a:cxnLst/>
              <a:rect l="l" t="t" r="r" b="b"/>
              <a:pathLst>
                <a:path w="2099" h="4099" extrusionOk="0">
                  <a:moveTo>
                    <a:pt x="412" y="1"/>
                  </a:moveTo>
                  <a:cubicBezTo>
                    <a:pt x="358" y="1"/>
                    <a:pt x="305" y="37"/>
                    <a:pt x="292" y="98"/>
                  </a:cubicBezTo>
                  <a:lnTo>
                    <a:pt x="18" y="1357"/>
                  </a:lnTo>
                  <a:cubicBezTo>
                    <a:pt x="1" y="1436"/>
                    <a:pt x="62" y="1506"/>
                    <a:pt x="139" y="1506"/>
                  </a:cubicBezTo>
                  <a:cubicBezTo>
                    <a:pt x="149" y="1506"/>
                    <a:pt x="158" y="1505"/>
                    <a:pt x="169" y="1502"/>
                  </a:cubicBezTo>
                  <a:lnTo>
                    <a:pt x="503" y="1416"/>
                  </a:lnTo>
                  <a:cubicBezTo>
                    <a:pt x="745" y="2317"/>
                    <a:pt x="1113" y="3181"/>
                    <a:pt x="1597" y="3981"/>
                  </a:cubicBezTo>
                  <a:cubicBezTo>
                    <a:pt x="1644" y="4057"/>
                    <a:pt x="1725" y="4099"/>
                    <a:pt x="1809" y="4099"/>
                  </a:cubicBezTo>
                  <a:cubicBezTo>
                    <a:pt x="1856" y="4099"/>
                    <a:pt x="1903" y="4086"/>
                    <a:pt x="1946" y="4058"/>
                  </a:cubicBezTo>
                  <a:cubicBezTo>
                    <a:pt x="2063" y="3980"/>
                    <a:pt x="2098" y="3823"/>
                    <a:pt x="2024" y="3703"/>
                  </a:cubicBezTo>
                  <a:cubicBezTo>
                    <a:pt x="1571" y="2950"/>
                    <a:pt x="1225" y="2138"/>
                    <a:pt x="998" y="1291"/>
                  </a:cubicBezTo>
                  <a:lnTo>
                    <a:pt x="1283" y="1217"/>
                  </a:lnTo>
                  <a:cubicBezTo>
                    <a:pt x="1373" y="1195"/>
                    <a:pt x="1406" y="1086"/>
                    <a:pt x="1347" y="1017"/>
                  </a:cubicBezTo>
                  <a:lnTo>
                    <a:pt x="505" y="44"/>
                  </a:lnTo>
                  <a:cubicBezTo>
                    <a:pt x="479" y="14"/>
                    <a:pt x="445" y="1"/>
                    <a:pt x="41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518;p71"/>
            <p:cNvSpPr/>
            <p:nvPr/>
          </p:nvSpPr>
          <p:spPr>
            <a:xfrm>
              <a:off x="6122225" y="3408475"/>
              <a:ext cx="47725" cy="49550"/>
            </a:xfrm>
            <a:custGeom>
              <a:avLst/>
              <a:gdLst/>
              <a:ahLst/>
              <a:cxnLst/>
              <a:rect l="l" t="t" r="r" b="b"/>
              <a:pathLst>
                <a:path w="1909" h="1982" extrusionOk="0">
                  <a:moveTo>
                    <a:pt x="291" y="0"/>
                  </a:moveTo>
                  <a:cubicBezTo>
                    <a:pt x="243" y="0"/>
                    <a:pt x="195" y="14"/>
                    <a:pt x="152" y="41"/>
                  </a:cubicBezTo>
                  <a:cubicBezTo>
                    <a:pt x="30" y="121"/>
                    <a:pt x="0" y="285"/>
                    <a:pt x="85" y="403"/>
                  </a:cubicBezTo>
                  <a:cubicBezTo>
                    <a:pt x="380" y="810"/>
                    <a:pt x="706" y="1193"/>
                    <a:pt x="1062" y="1548"/>
                  </a:cubicBezTo>
                  <a:cubicBezTo>
                    <a:pt x="1190" y="1678"/>
                    <a:pt x="1323" y="1801"/>
                    <a:pt x="1459" y="1921"/>
                  </a:cubicBezTo>
                  <a:cubicBezTo>
                    <a:pt x="1507" y="1962"/>
                    <a:pt x="1566" y="1981"/>
                    <a:pt x="1624" y="1981"/>
                  </a:cubicBezTo>
                  <a:cubicBezTo>
                    <a:pt x="1695" y="1981"/>
                    <a:pt x="1766" y="1952"/>
                    <a:pt x="1816" y="1894"/>
                  </a:cubicBezTo>
                  <a:cubicBezTo>
                    <a:pt x="1909" y="1788"/>
                    <a:pt x="1898" y="1628"/>
                    <a:pt x="1794" y="1535"/>
                  </a:cubicBezTo>
                  <a:cubicBezTo>
                    <a:pt x="1665" y="1423"/>
                    <a:pt x="1542" y="1308"/>
                    <a:pt x="1422" y="1188"/>
                  </a:cubicBezTo>
                  <a:cubicBezTo>
                    <a:pt x="1087" y="851"/>
                    <a:pt x="778" y="490"/>
                    <a:pt x="500" y="107"/>
                  </a:cubicBezTo>
                  <a:cubicBezTo>
                    <a:pt x="449" y="38"/>
                    <a:pt x="371" y="0"/>
                    <a:pt x="2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19;p71"/>
            <p:cNvSpPr/>
            <p:nvPr/>
          </p:nvSpPr>
          <p:spPr>
            <a:xfrm>
              <a:off x="6228150" y="3490275"/>
              <a:ext cx="42050" cy="21525"/>
            </a:xfrm>
            <a:custGeom>
              <a:avLst/>
              <a:gdLst/>
              <a:ahLst/>
              <a:cxnLst/>
              <a:rect l="l" t="t" r="r" b="b"/>
              <a:pathLst>
                <a:path w="1682" h="861" extrusionOk="0">
                  <a:moveTo>
                    <a:pt x="311" y="0"/>
                  </a:moveTo>
                  <a:cubicBezTo>
                    <a:pt x="211" y="0"/>
                    <a:pt x="116" y="56"/>
                    <a:pt x="69" y="151"/>
                  </a:cubicBezTo>
                  <a:lnTo>
                    <a:pt x="53" y="185"/>
                  </a:lnTo>
                  <a:cubicBezTo>
                    <a:pt x="0" y="292"/>
                    <a:pt x="48" y="423"/>
                    <a:pt x="160" y="468"/>
                  </a:cubicBezTo>
                  <a:cubicBezTo>
                    <a:pt x="533" y="619"/>
                    <a:pt x="916" y="747"/>
                    <a:pt x="1307" y="851"/>
                  </a:cubicBezTo>
                  <a:cubicBezTo>
                    <a:pt x="1331" y="857"/>
                    <a:pt x="1355" y="861"/>
                    <a:pt x="1379" y="861"/>
                  </a:cubicBezTo>
                  <a:cubicBezTo>
                    <a:pt x="1480" y="861"/>
                    <a:pt x="1576" y="806"/>
                    <a:pt x="1618" y="713"/>
                  </a:cubicBezTo>
                  <a:cubicBezTo>
                    <a:pt x="1682" y="569"/>
                    <a:pt x="1602" y="403"/>
                    <a:pt x="1451" y="363"/>
                  </a:cubicBezTo>
                  <a:cubicBezTo>
                    <a:pt x="1097" y="268"/>
                    <a:pt x="751" y="154"/>
                    <a:pt x="412" y="20"/>
                  </a:cubicBezTo>
                  <a:cubicBezTo>
                    <a:pt x="379" y="7"/>
                    <a:pt x="345" y="0"/>
                    <a:pt x="31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520;p71"/>
            <p:cNvSpPr/>
            <p:nvPr/>
          </p:nvSpPr>
          <p:spPr>
            <a:xfrm>
              <a:off x="6172850" y="3459275"/>
              <a:ext cx="49900" cy="34575"/>
            </a:xfrm>
            <a:custGeom>
              <a:avLst/>
              <a:gdLst/>
              <a:ahLst/>
              <a:cxnLst/>
              <a:rect l="l" t="t" r="r" b="b"/>
              <a:pathLst>
                <a:path w="1996" h="1383" extrusionOk="0">
                  <a:moveTo>
                    <a:pt x="289" y="1"/>
                  </a:moveTo>
                  <a:cubicBezTo>
                    <a:pt x="212" y="1"/>
                    <a:pt x="136" y="36"/>
                    <a:pt x="86" y="102"/>
                  </a:cubicBezTo>
                  <a:cubicBezTo>
                    <a:pt x="1" y="214"/>
                    <a:pt x="23" y="374"/>
                    <a:pt x="135" y="459"/>
                  </a:cubicBezTo>
                  <a:cubicBezTo>
                    <a:pt x="595" y="800"/>
                    <a:pt x="1082" y="1100"/>
                    <a:pt x="1592" y="1356"/>
                  </a:cubicBezTo>
                  <a:cubicBezTo>
                    <a:pt x="1629" y="1374"/>
                    <a:pt x="1667" y="1382"/>
                    <a:pt x="1705" y="1382"/>
                  </a:cubicBezTo>
                  <a:cubicBezTo>
                    <a:pt x="1799" y="1382"/>
                    <a:pt x="1891" y="1329"/>
                    <a:pt x="1935" y="1239"/>
                  </a:cubicBezTo>
                  <a:cubicBezTo>
                    <a:pt x="1996" y="1113"/>
                    <a:pt x="1943" y="960"/>
                    <a:pt x="1817" y="898"/>
                  </a:cubicBezTo>
                  <a:cubicBezTo>
                    <a:pt x="1336" y="656"/>
                    <a:pt x="875" y="373"/>
                    <a:pt x="443" y="52"/>
                  </a:cubicBezTo>
                  <a:cubicBezTo>
                    <a:pt x="397" y="18"/>
                    <a:pt x="343" y="1"/>
                    <a:pt x="28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521;p71"/>
            <p:cNvSpPr/>
            <p:nvPr/>
          </p:nvSpPr>
          <p:spPr>
            <a:xfrm>
              <a:off x="7323825" y="3495225"/>
              <a:ext cx="51250" cy="99900"/>
            </a:xfrm>
            <a:custGeom>
              <a:avLst/>
              <a:gdLst/>
              <a:ahLst/>
              <a:cxnLst/>
              <a:rect l="l" t="t" r="r" b="b"/>
              <a:pathLst>
                <a:path w="2050" h="3996" extrusionOk="0">
                  <a:moveTo>
                    <a:pt x="1772" y="0"/>
                  </a:moveTo>
                  <a:cubicBezTo>
                    <a:pt x="1653" y="0"/>
                    <a:pt x="1547" y="82"/>
                    <a:pt x="1518" y="201"/>
                  </a:cubicBezTo>
                  <a:cubicBezTo>
                    <a:pt x="1307" y="1053"/>
                    <a:pt x="977" y="1872"/>
                    <a:pt x="540" y="2634"/>
                  </a:cubicBezTo>
                  <a:lnTo>
                    <a:pt x="285" y="2482"/>
                  </a:lnTo>
                  <a:cubicBezTo>
                    <a:pt x="265" y="2470"/>
                    <a:pt x="244" y="2465"/>
                    <a:pt x="223" y="2465"/>
                  </a:cubicBezTo>
                  <a:cubicBezTo>
                    <a:pt x="162" y="2465"/>
                    <a:pt x="104" y="2511"/>
                    <a:pt x="99" y="2579"/>
                  </a:cubicBezTo>
                  <a:lnTo>
                    <a:pt x="6" y="3864"/>
                  </a:lnTo>
                  <a:cubicBezTo>
                    <a:pt x="0" y="3939"/>
                    <a:pt x="62" y="3995"/>
                    <a:pt x="129" y="3995"/>
                  </a:cubicBezTo>
                  <a:cubicBezTo>
                    <a:pt x="152" y="3995"/>
                    <a:pt x="174" y="3989"/>
                    <a:pt x="195" y="3976"/>
                  </a:cubicBezTo>
                  <a:lnTo>
                    <a:pt x="1278" y="3279"/>
                  </a:lnTo>
                  <a:cubicBezTo>
                    <a:pt x="1355" y="3229"/>
                    <a:pt x="1353" y="3117"/>
                    <a:pt x="1275" y="3071"/>
                  </a:cubicBezTo>
                  <a:lnTo>
                    <a:pt x="978" y="2893"/>
                  </a:lnTo>
                  <a:cubicBezTo>
                    <a:pt x="1444" y="2085"/>
                    <a:pt x="1794" y="1213"/>
                    <a:pt x="2018" y="307"/>
                  </a:cubicBezTo>
                  <a:cubicBezTo>
                    <a:pt x="2050" y="171"/>
                    <a:pt x="1963" y="35"/>
                    <a:pt x="1826" y="6"/>
                  </a:cubicBezTo>
                  <a:cubicBezTo>
                    <a:pt x="1808" y="2"/>
                    <a:pt x="1790" y="0"/>
                    <a:pt x="17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522;p71"/>
            <p:cNvSpPr/>
            <p:nvPr/>
          </p:nvSpPr>
          <p:spPr>
            <a:xfrm>
              <a:off x="7365575" y="3423925"/>
              <a:ext cx="16150" cy="62275"/>
            </a:xfrm>
            <a:custGeom>
              <a:avLst/>
              <a:gdLst/>
              <a:ahLst/>
              <a:cxnLst/>
              <a:rect l="l" t="t" r="r" b="b"/>
              <a:pathLst>
                <a:path w="646" h="2491" extrusionOk="0">
                  <a:moveTo>
                    <a:pt x="375" y="0"/>
                  </a:moveTo>
                  <a:cubicBezTo>
                    <a:pt x="368" y="0"/>
                    <a:pt x="361" y="1"/>
                    <a:pt x="354" y="1"/>
                  </a:cubicBezTo>
                  <a:cubicBezTo>
                    <a:pt x="216" y="11"/>
                    <a:pt x="111" y="129"/>
                    <a:pt x="119" y="269"/>
                  </a:cubicBezTo>
                  <a:cubicBezTo>
                    <a:pt x="128" y="438"/>
                    <a:pt x="135" y="607"/>
                    <a:pt x="135" y="776"/>
                  </a:cubicBezTo>
                  <a:cubicBezTo>
                    <a:pt x="135" y="1252"/>
                    <a:pt x="96" y="1724"/>
                    <a:pt x="23" y="2193"/>
                  </a:cubicBezTo>
                  <a:cubicBezTo>
                    <a:pt x="0" y="2328"/>
                    <a:pt x="88" y="2458"/>
                    <a:pt x="223" y="2485"/>
                  </a:cubicBezTo>
                  <a:cubicBezTo>
                    <a:pt x="240" y="2488"/>
                    <a:pt x="257" y="2490"/>
                    <a:pt x="274" y="2490"/>
                  </a:cubicBezTo>
                  <a:cubicBezTo>
                    <a:pt x="396" y="2490"/>
                    <a:pt x="504" y="2403"/>
                    <a:pt x="526" y="2278"/>
                  </a:cubicBezTo>
                  <a:cubicBezTo>
                    <a:pt x="604" y="1782"/>
                    <a:pt x="644" y="1279"/>
                    <a:pt x="646" y="776"/>
                  </a:cubicBezTo>
                  <a:cubicBezTo>
                    <a:pt x="646" y="595"/>
                    <a:pt x="638" y="413"/>
                    <a:pt x="626" y="232"/>
                  </a:cubicBezTo>
                  <a:cubicBezTo>
                    <a:pt x="616" y="101"/>
                    <a:pt x="505" y="0"/>
                    <a:pt x="37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523;p71"/>
            <p:cNvSpPr/>
            <p:nvPr/>
          </p:nvSpPr>
          <p:spPr>
            <a:xfrm>
              <a:off x="7334775" y="3315150"/>
              <a:ext cx="27850" cy="38100"/>
            </a:xfrm>
            <a:custGeom>
              <a:avLst/>
              <a:gdLst/>
              <a:ahLst/>
              <a:cxnLst/>
              <a:rect l="l" t="t" r="r" b="b"/>
              <a:pathLst>
                <a:path w="1114" h="1524" extrusionOk="0">
                  <a:moveTo>
                    <a:pt x="293" y="1"/>
                  </a:moveTo>
                  <a:cubicBezTo>
                    <a:pt x="265" y="1"/>
                    <a:pt x="236" y="5"/>
                    <a:pt x="209" y="16"/>
                  </a:cubicBezTo>
                  <a:cubicBezTo>
                    <a:pt x="62" y="74"/>
                    <a:pt x="1" y="246"/>
                    <a:pt x="79" y="383"/>
                  </a:cubicBezTo>
                  <a:cubicBezTo>
                    <a:pt x="262" y="698"/>
                    <a:pt x="427" y="1025"/>
                    <a:pt x="573" y="1359"/>
                  </a:cubicBezTo>
                  <a:cubicBezTo>
                    <a:pt x="615" y="1461"/>
                    <a:pt x="714" y="1523"/>
                    <a:pt x="819" y="1523"/>
                  </a:cubicBezTo>
                  <a:cubicBezTo>
                    <a:pt x="848" y="1523"/>
                    <a:pt x="878" y="1518"/>
                    <a:pt x="907" y="1508"/>
                  </a:cubicBezTo>
                  <a:lnTo>
                    <a:pt x="942" y="1495"/>
                  </a:lnTo>
                  <a:cubicBezTo>
                    <a:pt x="1056" y="1457"/>
                    <a:pt x="1114" y="1331"/>
                    <a:pt x="1067" y="1220"/>
                  </a:cubicBezTo>
                  <a:cubicBezTo>
                    <a:pt x="910" y="849"/>
                    <a:pt x="729" y="488"/>
                    <a:pt x="528" y="139"/>
                  </a:cubicBezTo>
                  <a:cubicBezTo>
                    <a:pt x="478" y="54"/>
                    <a:pt x="387" y="1"/>
                    <a:pt x="29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524;p71"/>
            <p:cNvSpPr/>
            <p:nvPr/>
          </p:nvSpPr>
          <p:spPr>
            <a:xfrm>
              <a:off x="7355800" y="3361300"/>
              <a:ext cx="23650" cy="53200"/>
            </a:xfrm>
            <a:custGeom>
              <a:avLst/>
              <a:gdLst/>
              <a:ahLst/>
              <a:cxnLst/>
              <a:rect l="l" t="t" r="r" b="b"/>
              <a:pathLst>
                <a:path w="946" h="2128" extrusionOk="0">
                  <a:moveTo>
                    <a:pt x="288" y="0"/>
                  </a:moveTo>
                  <a:cubicBezTo>
                    <a:pt x="260" y="0"/>
                    <a:pt x="232" y="5"/>
                    <a:pt x="204" y="15"/>
                  </a:cubicBezTo>
                  <a:cubicBezTo>
                    <a:pt x="71" y="61"/>
                    <a:pt x="1" y="205"/>
                    <a:pt x="47" y="338"/>
                  </a:cubicBezTo>
                  <a:cubicBezTo>
                    <a:pt x="215" y="850"/>
                    <a:pt x="342" y="1376"/>
                    <a:pt x="420" y="1909"/>
                  </a:cubicBezTo>
                  <a:cubicBezTo>
                    <a:pt x="438" y="2036"/>
                    <a:pt x="548" y="2128"/>
                    <a:pt x="673" y="2128"/>
                  </a:cubicBezTo>
                  <a:cubicBezTo>
                    <a:pt x="685" y="2128"/>
                    <a:pt x="696" y="2127"/>
                    <a:pt x="708" y="2125"/>
                  </a:cubicBezTo>
                  <a:cubicBezTo>
                    <a:pt x="848" y="2106"/>
                    <a:pt x="945" y="1978"/>
                    <a:pt x="926" y="1839"/>
                  </a:cubicBezTo>
                  <a:lnTo>
                    <a:pt x="925" y="1839"/>
                  </a:lnTo>
                  <a:cubicBezTo>
                    <a:pt x="841" y="1273"/>
                    <a:pt x="708" y="716"/>
                    <a:pt x="529" y="173"/>
                  </a:cubicBezTo>
                  <a:cubicBezTo>
                    <a:pt x="492" y="67"/>
                    <a:pt x="393" y="0"/>
                    <a:pt x="2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525;p71"/>
            <p:cNvSpPr/>
            <p:nvPr/>
          </p:nvSpPr>
          <p:spPr>
            <a:xfrm>
              <a:off x="7093025" y="4348600"/>
              <a:ext cx="104200" cy="51200"/>
            </a:xfrm>
            <a:custGeom>
              <a:avLst/>
              <a:gdLst/>
              <a:ahLst/>
              <a:cxnLst/>
              <a:rect l="l" t="t" r="r" b="b"/>
              <a:pathLst>
                <a:path w="4168" h="2048" extrusionOk="0">
                  <a:moveTo>
                    <a:pt x="3871" y="0"/>
                  </a:moveTo>
                  <a:cubicBezTo>
                    <a:pt x="3824" y="0"/>
                    <a:pt x="3777" y="13"/>
                    <a:pt x="3735" y="39"/>
                  </a:cubicBezTo>
                  <a:cubicBezTo>
                    <a:pt x="2982" y="492"/>
                    <a:pt x="2170" y="838"/>
                    <a:pt x="1323" y="1067"/>
                  </a:cubicBezTo>
                  <a:lnTo>
                    <a:pt x="1249" y="780"/>
                  </a:lnTo>
                  <a:cubicBezTo>
                    <a:pt x="1235" y="721"/>
                    <a:pt x="1183" y="687"/>
                    <a:pt x="1130" y="687"/>
                  </a:cubicBezTo>
                  <a:cubicBezTo>
                    <a:pt x="1102" y="687"/>
                    <a:pt x="1073" y="696"/>
                    <a:pt x="1049" y="717"/>
                  </a:cubicBezTo>
                  <a:lnTo>
                    <a:pt x="76" y="1560"/>
                  </a:lnTo>
                  <a:cubicBezTo>
                    <a:pt x="0" y="1625"/>
                    <a:pt x="32" y="1750"/>
                    <a:pt x="130" y="1773"/>
                  </a:cubicBezTo>
                  <a:lnTo>
                    <a:pt x="1389" y="2045"/>
                  </a:lnTo>
                  <a:cubicBezTo>
                    <a:pt x="1398" y="2047"/>
                    <a:pt x="1407" y="2048"/>
                    <a:pt x="1416" y="2048"/>
                  </a:cubicBezTo>
                  <a:cubicBezTo>
                    <a:pt x="1493" y="2048"/>
                    <a:pt x="1555" y="1975"/>
                    <a:pt x="1534" y="1894"/>
                  </a:cubicBezTo>
                  <a:lnTo>
                    <a:pt x="1450" y="1561"/>
                  </a:lnTo>
                  <a:cubicBezTo>
                    <a:pt x="2351" y="1318"/>
                    <a:pt x="3214" y="950"/>
                    <a:pt x="4013" y="466"/>
                  </a:cubicBezTo>
                  <a:cubicBezTo>
                    <a:pt x="4132" y="392"/>
                    <a:pt x="4167" y="235"/>
                    <a:pt x="4090" y="119"/>
                  </a:cubicBezTo>
                  <a:cubicBezTo>
                    <a:pt x="4039" y="42"/>
                    <a:pt x="3956" y="0"/>
                    <a:pt x="387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6526;p71"/>
            <p:cNvSpPr/>
            <p:nvPr/>
          </p:nvSpPr>
          <p:spPr>
            <a:xfrm>
              <a:off x="7201150" y="4302925"/>
              <a:ext cx="51100" cy="46100"/>
            </a:xfrm>
            <a:custGeom>
              <a:avLst/>
              <a:gdLst/>
              <a:ahLst/>
              <a:cxnLst/>
              <a:rect l="l" t="t" r="r" b="b"/>
              <a:pathLst>
                <a:path w="2044" h="1844" extrusionOk="0">
                  <a:moveTo>
                    <a:pt x="1760" y="1"/>
                  </a:moveTo>
                  <a:cubicBezTo>
                    <a:pt x="1689" y="1"/>
                    <a:pt x="1619" y="31"/>
                    <a:pt x="1568" y="88"/>
                  </a:cubicBezTo>
                  <a:cubicBezTo>
                    <a:pt x="1456" y="215"/>
                    <a:pt x="1341" y="338"/>
                    <a:pt x="1221" y="458"/>
                  </a:cubicBezTo>
                  <a:cubicBezTo>
                    <a:pt x="885" y="793"/>
                    <a:pt x="524" y="1102"/>
                    <a:pt x="140" y="1380"/>
                  </a:cubicBezTo>
                  <a:cubicBezTo>
                    <a:pt x="29" y="1460"/>
                    <a:pt x="1" y="1612"/>
                    <a:pt x="74" y="1728"/>
                  </a:cubicBezTo>
                  <a:cubicBezTo>
                    <a:pt x="124" y="1803"/>
                    <a:pt x="205" y="1844"/>
                    <a:pt x="288" y="1844"/>
                  </a:cubicBezTo>
                  <a:cubicBezTo>
                    <a:pt x="339" y="1844"/>
                    <a:pt x="391" y="1828"/>
                    <a:pt x="436" y="1797"/>
                  </a:cubicBezTo>
                  <a:cubicBezTo>
                    <a:pt x="843" y="1500"/>
                    <a:pt x="1226" y="1174"/>
                    <a:pt x="1581" y="820"/>
                  </a:cubicBezTo>
                  <a:cubicBezTo>
                    <a:pt x="1711" y="690"/>
                    <a:pt x="1834" y="557"/>
                    <a:pt x="1954" y="421"/>
                  </a:cubicBezTo>
                  <a:cubicBezTo>
                    <a:pt x="2044" y="315"/>
                    <a:pt x="2033" y="155"/>
                    <a:pt x="1927" y="64"/>
                  </a:cubicBezTo>
                  <a:cubicBezTo>
                    <a:pt x="1879" y="22"/>
                    <a:pt x="1819" y="1"/>
                    <a:pt x="176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527;p71"/>
            <p:cNvSpPr/>
            <p:nvPr/>
          </p:nvSpPr>
          <p:spPr>
            <a:xfrm>
              <a:off x="7282950" y="4203000"/>
              <a:ext cx="22950" cy="40225"/>
            </a:xfrm>
            <a:custGeom>
              <a:avLst/>
              <a:gdLst/>
              <a:ahLst/>
              <a:cxnLst/>
              <a:rect l="l" t="t" r="r" b="b"/>
              <a:pathLst>
                <a:path w="918" h="1609" extrusionOk="0">
                  <a:moveTo>
                    <a:pt x="642" y="0"/>
                  </a:moveTo>
                  <a:cubicBezTo>
                    <a:pt x="531" y="0"/>
                    <a:pt x="426" y="74"/>
                    <a:pt x="396" y="189"/>
                  </a:cubicBezTo>
                  <a:cubicBezTo>
                    <a:pt x="301" y="543"/>
                    <a:pt x="187" y="889"/>
                    <a:pt x="53" y="1228"/>
                  </a:cubicBezTo>
                  <a:cubicBezTo>
                    <a:pt x="0" y="1360"/>
                    <a:pt x="58" y="1509"/>
                    <a:pt x="184" y="1571"/>
                  </a:cubicBezTo>
                  <a:lnTo>
                    <a:pt x="218" y="1587"/>
                  </a:lnTo>
                  <a:cubicBezTo>
                    <a:pt x="248" y="1602"/>
                    <a:pt x="280" y="1608"/>
                    <a:pt x="311" y="1608"/>
                  </a:cubicBezTo>
                  <a:cubicBezTo>
                    <a:pt x="392" y="1608"/>
                    <a:pt x="469" y="1561"/>
                    <a:pt x="501" y="1480"/>
                  </a:cubicBezTo>
                  <a:cubicBezTo>
                    <a:pt x="653" y="1107"/>
                    <a:pt x="780" y="724"/>
                    <a:pt x="886" y="333"/>
                  </a:cubicBezTo>
                  <a:cubicBezTo>
                    <a:pt x="918" y="210"/>
                    <a:pt x="862" y="74"/>
                    <a:pt x="746" y="22"/>
                  </a:cubicBezTo>
                  <a:cubicBezTo>
                    <a:pt x="712" y="7"/>
                    <a:pt x="677" y="0"/>
                    <a:pt x="64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528;p71"/>
            <p:cNvSpPr/>
            <p:nvPr/>
          </p:nvSpPr>
          <p:spPr>
            <a:xfrm>
              <a:off x="7252000" y="4250300"/>
              <a:ext cx="36300" cy="48175"/>
            </a:xfrm>
            <a:custGeom>
              <a:avLst/>
              <a:gdLst/>
              <a:ahLst/>
              <a:cxnLst/>
              <a:rect l="l" t="t" r="r" b="b"/>
              <a:pathLst>
                <a:path w="1452" h="1927" extrusionOk="0">
                  <a:moveTo>
                    <a:pt x="1159" y="1"/>
                  </a:moveTo>
                  <a:cubicBezTo>
                    <a:pt x="1064" y="1"/>
                    <a:pt x="974" y="53"/>
                    <a:pt x="931" y="143"/>
                  </a:cubicBezTo>
                  <a:cubicBezTo>
                    <a:pt x="689" y="625"/>
                    <a:pt x="405" y="1085"/>
                    <a:pt x="85" y="1519"/>
                  </a:cubicBezTo>
                  <a:cubicBezTo>
                    <a:pt x="0" y="1631"/>
                    <a:pt x="21" y="1790"/>
                    <a:pt x="135" y="1874"/>
                  </a:cubicBezTo>
                  <a:cubicBezTo>
                    <a:pt x="181" y="1909"/>
                    <a:pt x="235" y="1926"/>
                    <a:pt x="289" y="1926"/>
                  </a:cubicBezTo>
                  <a:cubicBezTo>
                    <a:pt x="366" y="1926"/>
                    <a:pt x="441" y="1892"/>
                    <a:pt x="492" y="1826"/>
                  </a:cubicBezTo>
                  <a:cubicBezTo>
                    <a:pt x="831" y="1367"/>
                    <a:pt x="1132" y="878"/>
                    <a:pt x="1389" y="368"/>
                  </a:cubicBezTo>
                  <a:cubicBezTo>
                    <a:pt x="1451" y="241"/>
                    <a:pt x="1398" y="87"/>
                    <a:pt x="1270" y="26"/>
                  </a:cubicBezTo>
                  <a:cubicBezTo>
                    <a:pt x="1234" y="9"/>
                    <a:pt x="1196" y="1"/>
                    <a:pt x="115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3" name="Google Shape;5034;p68"/>
          <p:cNvGrpSpPr/>
          <p:nvPr/>
        </p:nvGrpSpPr>
        <p:grpSpPr>
          <a:xfrm>
            <a:off x="5310749" y="3917963"/>
            <a:ext cx="493837" cy="438626"/>
            <a:chOff x="6644305" y="3073628"/>
            <a:chExt cx="576302" cy="511871"/>
          </a:xfrm>
        </p:grpSpPr>
        <p:sp>
          <p:nvSpPr>
            <p:cNvPr id="914" name="Google Shape;5035;p68"/>
            <p:cNvSpPr/>
            <p:nvPr/>
          </p:nvSpPr>
          <p:spPr>
            <a:xfrm>
              <a:off x="6644305" y="3073628"/>
              <a:ext cx="576302" cy="511871"/>
            </a:xfrm>
            <a:custGeom>
              <a:avLst/>
              <a:gdLst/>
              <a:ahLst/>
              <a:cxnLst/>
              <a:rect l="l" t="t" r="r" b="b"/>
              <a:pathLst>
                <a:path w="99879" h="88751" extrusionOk="0">
                  <a:moveTo>
                    <a:pt x="50483" y="1"/>
                  </a:moveTo>
                  <a:cubicBezTo>
                    <a:pt x="46751" y="1"/>
                    <a:pt x="42953" y="456"/>
                    <a:pt x="39160" y="1409"/>
                  </a:cubicBezTo>
                  <a:cubicBezTo>
                    <a:pt x="14870" y="7513"/>
                    <a:pt x="1" y="31697"/>
                    <a:pt x="5963" y="55420"/>
                  </a:cubicBezTo>
                  <a:cubicBezTo>
                    <a:pt x="10993" y="75452"/>
                    <a:pt x="29236" y="88750"/>
                    <a:pt x="49406" y="88750"/>
                  </a:cubicBezTo>
                  <a:cubicBezTo>
                    <a:pt x="53141" y="88750"/>
                    <a:pt x="56941" y="88294"/>
                    <a:pt x="60736" y="87341"/>
                  </a:cubicBezTo>
                  <a:cubicBezTo>
                    <a:pt x="85027" y="81237"/>
                    <a:pt x="99878" y="57053"/>
                    <a:pt x="93917" y="33330"/>
                  </a:cubicBezTo>
                  <a:cubicBezTo>
                    <a:pt x="88901" y="13311"/>
                    <a:pt x="70655" y="1"/>
                    <a:pt x="5048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5" name="Google Shape;5036;p68"/>
            <p:cNvGrpSpPr/>
            <p:nvPr/>
          </p:nvGrpSpPr>
          <p:grpSpPr>
            <a:xfrm>
              <a:off x="6712169" y="3085440"/>
              <a:ext cx="481622" cy="494913"/>
              <a:chOff x="6712169" y="3085440"/>
              <a:chExt cx="481622" cy="494913"/>
            </a:xfrm>
          </p:grpSpPr>
          <p:sp>
            <p:nvSpPr>
              <p:cNvPr id="919" name="Google Shape;5037;p68"/>
              <p:cNvSpPr/>
              <p:nvPr/>
            </p:nvSpPr>
            <p:spPr>
              <a:xfrm>
                <a:off x="6712169" y="3085440"/>
                <a:ext cx="238757" cy="315615"/>
              </a:xfrm>
              <a:custGeom>
                <a:avLst/>
                <a:gdLst/>
                <a:ahLst/>
                <a:cxnLst/>
                <a:rect l="l" t="t" r="r" b="b"/>
                <a:pathLst>
                  <a:path w="41379" h="54723" extrusionOk="0">
                    <a:moveTo>
                      <a:pt x="20938" y="3904"/>
                    </a:moveTo>
                    <a:lnTo>
                      <a:pt x="22677" y="6583"/>
                    </a:lnTo>
                    <a:lnTo>
                      <a:pt x="22091" y="7097"/>
                    </a:lnTo>
                    <a:lnTo>
                      <a:pt x="18951" y="4400"/>
                    </a:lnTo>
                    <a:lnTo>
                      <a:pt x="20938" y="3904"/>
                    </a:lnTo>
                    <a:close/>
                    <a:moveTo>
                      <a:pt x="25072" y="0"/>
                    </a:moveTo>
                    <a:lnTo>
                      <a:pt x="25072" y="0"/>
                    </a:lnTo>
                    <a:cubicBezTo>
                      <a:pt x="24433" y="195"/>
                      <a:pt x="23812" y="408"/>
                      <a:pt x="23191" y="621"/>
                    </a:cubicBezTo>
                    <a:lnTo>
                      <a:pt x="23493" y="1047"/>
                    </a:lnTo>
                    <a:lnTo>
                      <a:pt x="21861" y="1136"/>
                    </a:lnTo>
                    <a:cubicBezTo>
                      <a:pt x="20920" y="1491"/>
                      <a:pt x="19980" y="1899"/>
                      <a:pt x="19075" y="2307"/>
                    </a:cubicBezTo>
                    <a:lnTo>
                      <a:pt x="17709" y="4489"/>
                    </a:lnTo>
                    <a:lnTo>
                      <a:pt x="19341" y="6778"/>
                    </a:lnTo>
                    <a:lnTo>
                      <a:pt x="19341" y="6778"/>
                    </a:lnTo>
                    <a:lnTo>
                      <a:pt x="16697" y="6086"/>
                    </a:lnTo>
                    <a:lnTo>
                      <a:pt x="17017" y="4542"/>
                    </a:lnTo>
                    <a:lnTo>
                      <a:pt x="15473" y="4205"/>
                    </a:lnTo>
                    <a:cubicBezTo>
                      <a:pt x="14124" y="4968"/>
                      <a:pt x="12811" y="5820"/>
                      <a:pt x="11552" y="6725"/>
                    </a:cubicBezTo>
                    <a:lnTo>
                      <a:pt x="12581" y="6920"/>
                    </a:lnTo>
                    <a:lnTo>
                      <a:pt x="11836" y="8091"/>
                    </a:lnTo>
                    <a:cubicBezTo>
                      <a:pt x="11392" y="7967"/>
                      <a:pt x="10842" y="7772"/>
                      <a:pt x="10363" y="7612"/>
                    </a:cubicBezTo>
                    <a:cubicBezTo>
                      <a:pt x="6300" y="10753"/>
                      <a:pt x="2804" y="14567"/>
                      <a:pt x="1" y="18897"/>
                    </a:cubicBezTo>
                    <a:cubicBezTo>
                      <a:pt x="356" y="19536"/>
                      <a:pt x="498" y="20299"/>
                      <a:pt x="373" y="21026"/>
                    </a:cubicBezTo>
                    <a:cubicBezTo>
                      <a:pt x="285" y="21895"/>
                      <a:pt x="870" y="22800"/>
                      <a:pt x="977" y="23723"/>
                    </a:cubicBezTo>
                    <a:cubicBezTo>
                      <a:pt x="1101" y="24681"/>
                      <a:pt x="835" y="25710"/>
                      <a:pt x="1048" y="26633"/>
                    </a:cubicBezTo>
                    <a:cubicBezTo>
                      <a:pt x="1580" y="28922"/>
                      <a:pt x="1651" y="28904"/>
                      <a:pt x="1314" y="30696"/>
                    </a:cubicBezTo>
                    <a:cubicBezTo>
                      <a:pt x="1260" y="30998"/>
                      <a:pt x="1243" y="31335"/>
                      <a:pt x="1189" y="31654"/>
                    </a:cubicBezTo>
                    <a:cubicBezTo>
                      <a:pt x="906" y="33943"/>
                      <a:pt x="852" y="36090"/>
                      <a:pt x="2378" y="38184"/>
                    </a:cubicBezTo>
                    <a:cubicBezTo>
                      <a:pt x="3194" y="39302"/>
                      <a:pt x="4490" y="39461"/>
                      <a:pt x="5217" y="40473"/>
                    </a:cubicBezTo>
                    <a:cubicBezTo>
                      <a:pt x="5377" y="41147"/>
                      <a:pt x="5679" y="41821"/>
                      <a:pt x="5679" y="42496"/>
                    </a:cubicBezTo>
                    <a:cubicBezTo>
                      <a:pt x="5679" y="43170"/>
                      <a:pt x="7311" y="43347"/>
                      <a:pt x="6406" y="44146"/>
                    </a:cubicBezTo>
                    <a:lnTo>
                      <a:pt x="8429" y="45122"/>
                    </a:lnTo>
                    <a:lnTo>
                      <a:pt x="8429" y="45122"/>
                    </a:lnTo>
                    <a:lnTo>
                      <a:pt x="8269" y="43170"/>
                    </a:lnTo>
                    <a:lnTo>
                      <a:pt x="8269" y="43170"/>
                    </a:lnTo>
                    <a:cubicBezTo>
                      <a:pt x="8872" y="43613"/>
                      <a:pt x="9298" y="43826"/>
                      <a:pt x="9600" y="44146"/>
                    </a:cubicBezTo>
                    <a:cubicBezTo>
                      <a:pt x="10345" y="44909"/>
                      <a:pt x="10948" y="45849"/>
                      <a:pt x="11765" y="46523"/>
                    </a:cubicBezTo>
                    <a:cubicBezTo>
                      <a:pt x="12652" y="47251"/>
                      <a:pt x="13734" y="47730"/>
                      <a:pt x="13255" y="49167"/>
                    </a:cubicBezTo>
                    <a:cubicBezTo>
                      <a:pt x="15142" y="50239"/>
                      <a:pt x="17068" y="51273"/>
                      <a:pt x="19240" y="51273"/>
                    </a:cubicBezTo>
                    <a:cubicBezTo>
                      <a:pt x="19621" y="51273"/>
                      <a:pt x="20009" y="51241"/>
                      <a:pt x="20406" y="51172"/>
                    </a:cubicBezTo>
                    <a:cubicBezTo>
                      <a:pt x="21066" y="51051"/>
                      <a:pt x="21687" y="50867"/>
                      <a:pt x="22299" y="50867"/>
                    </a:cubicBezTo>
                    <a:cubicBezTo>
                      <a:pt x="22856" y="50867"/>
                      <a:pt x="23406" y="51019"/>
                      <a:pt x="23972" y="51509"/>
                    </a:cubicBezTo>
                    <a:cubicBezTo>
                      <a:pt x="24575" y="52042"/>
                      <a:pt x="25551" y="52219"/>
                      <a:pt x="26403" y="52414"/>
                    </a:cubicBezTo>
                    <a:cubicBezTo>
                      <a:pt x="26412" y="52417"/>
                      <a:pt x="26421" y="52418"/>
                      <a:pt x="26431" y="52418"/>
                    </a:cubicBezTo>
                    <a:cubicBezTo>
                      <a:pt x="26612" y="52418"/>
                      <a:pt x="26911" y="51958"/>
                      <a:pt x="27130" y="51722"/>
                    </a:cubicBezTo>
                    <a:cubicBezTo>
                      <a:pt x="29563" y="53875"/>
                      <a:pt x="30553" y="54722"/>
                      <a:pt x="31970" y="54722"/>
                    </a:cubicBezTo>
                    <a:cubicBezTo>
                      <a:pt x="32888" y="54722"/>
                      <a:pt x="33985" y="54367"/>
                      <a:pt x="35771" y="53780"/>
                    </a:cubicBezTo>
                    <a:cubicBezTo>
                      <a:pt x="35754" y="53674"/>
                      <a:pt x="35736" y="53568"/>
                      <a:pt x="35700" y="53461"/>
                    </a:cubicBezTo>
                    <a:cubicBezTo>
                      <a:pt x="35026" y="53479"/>
                      <a:pt x="34387" y="53550"/>
                      <a:pt x="33731" y="53568"/>
                    </a:cubicBezTo>
                    <a:cubicBezTo>
                      <a:pt x="33590" y="53572"/>
                      <a:pt x="33456" y="53574"/>
                      <a:pt x="33329" y="53574"/>
                    </a:cubicBezTo>
                    <a:cubicBezTo>
                      <a:pt x="31461" y="53574"/>
                      <a:pt x="31079" y="53047"/>
                      <a:pt x="30697" y="50871"/>
                    </a:cubicBezTo>
                    <a:cubicBezTo>
                      <a:pt x="30590" y="50179"/>
                      <a:pt x="30005" y="49575"/>
                      <a:pt x="29650" y="48972"/>
                    </a:cubicBezTo>
                    <a:lnTo>
                      <a:pt x="26030" y="49628"/>
                    </a:lnTo>
                    <a:lnTo>
                      <a:pt x="26030" y="49628"/>
                    </a:lnTo>
                    <a:lnTo>
                      <a:pt x="26385" y="45406"/>
                    </a:lnTo>
                    <a:lnTo>
                      <a:pt x="24167" y="45956"/>
                    </a:lnTo>
                    <a:cubicBezTo>
                      <a:pt x="23812" y="46931"/>
                      <a:pt x="24007" y="48085"/>
                      <a:pt x="22553" y="48564"/>
                    </a:cubicBezTo>
                    <a:cubicBezTo>
                      <a:pt x="22259" y="48659"/>
                      <a:pt x="21992" y="48700"/>
                      <a:pt x="21745" y="48700"/>
                    </a:cubicBezTo>
                    <a:cubicBezTo>
                      <a:pt x="20706" y="48700"/>
                      <a:pt x="20016" y="47976"/>
                      <a:pt x="19199" y="47517"/>
                    </a:cubicBezTo>
                    <a:lnTo>
                      <a:pt x="17851" y="42123"/>
                    </a:lnTo>
                    <a:cubicBezTo>
                      <a:pt x="19459" y="40109"/>
                      <a:pt x="19754" y="39740"/>
                      <a:pt x="21393" y="39740"/>
                    </a:cubicBezTo>
                    <a:cubicBezTo>
                      <a:pt x="21761" y="39740"/>
                      <a:pt x="22197" y="39758"/>
                      <a:pt x="22730" y="39781"/>
                    </a:cubicBezTo>
                    <a:lnTo>
                      <a:pt x="22890" y="38237"/>
                    </a:lnTo>
                    <a:lnTo>
                      <a:pt x="27042" y="38113"/>
                    </a:lnTo>
                    <a:lnTo>
                      <a:pt x="30324" y="41786"/>
                    </a:lnTo>
                    <a:cubicBezTo>
                      <a:pt x="30679" y="39550"/>
                      <a:pt x="29064" y="38290"/>
                      <a:pt x="28532" y="36374"/>
                    </a:cubicBezTo>
                    <a:cubicBezTo>
                      <a:pt x="29366" y="35363"/>
                      <a:pt x="30324" y="34280"/>
                      <a:pt x="31229" y="33163"/>
                    </a:cubicBezTo>
                    <a:cubicBezTo>
                      <a:pt x="32045" y="32133"/>
                      <a:pt x="31974" y="31885"/>
                      <a:pt x="30644" y="30359"/>
                    </a:cubicBezTo>
                    <a:cubicBezTo>
                      <a:pt x="31105" y="29916"/>
                      <a:pt x="31886" y="29490"/>
                      <a:pt x="31957" y="28993"/>
                    </a:cubicBezTo>
                    <a:cubicBezTo>
                      <a:pt x="32152" y="27378"/>
                      <a:pt x="33411" y="26757"/>
                      <a:pt x="34441" y="25906"/>
                    </a:cubicBezTo>
                    <a:lnTo>
                      <a:pt x="34245" y="24273"/>
                    </a:lnTo>
                    <a:lnTo>
                      <a:pt x="36588" y="22996"/>
                    </a:lnTo>
                    <a:lnTo>
                      <a:pt x="37120" y="24096"/>
                    </a:lnTo>
                    <a:lnTo>
                      <a:pt x="40438" y="20849"/>
                    </a:lnTo>
                    <a:lnTo>
                      <a:pt x="40048" y="20387"/>
                    </a:lnTo>
                    <a:lnTo>
                      <a:pt x="38184" y="21700"/>
                    </a:lnTo>
                    <a:lnTo>
                      <a:pt x="36410" y="20547"/>
                    </a:lnTo>
                    <a:cubicBezTo>
                      <a:pt x="37315" y="19429"/>
                      <a:pt x="38309" y="18631"/>
                      <a:pt x="38752" y="17584"/>
                    </a:cubicBezTo>
                    <a:cubicBezTo>
                      <a:pt x="39285" y="16377"/>
                      <a:pt x="40686" y="16271"/>
                      <a:pt x="41378" y="15295"/>
                    </a:cubicBezTo>
                    <a:cubicBezTo>
                      <a:pt x="40314" y="14177"/>
                      <a:pt x="39285" y="13663"/>
                      <a:pt x="37989" y="13521"/>
                    </a:cubicBezTo>
                    <a:cubicBezTo>
                      <a:pt x="37031" y="13467"/>
                      <a:pt x="36162" y="12971"/>
                      <a:pt x="35647" y="12154"/>
                    </a:cubicBezTo>
                    <a:cubicBezTo>
                      <a:pt x="35257" y="11622"/>
                      <a:pt x="34813" y="11161"/>
                      <a:pt x="34281" y="10770"/>
                    </a:cubicBezTo>
                    <a:cubicBezTo>
                      <a:pt x="34068" y="10593"/>
                      <a:pt x="33678" y="10628"/>
                      <a:pt x="33323" y="10557"/>
                    </a:cubicBezTo>
                    <a:lnTo>
                      <a:pt x="32773" y="12509"/>
                    </a:lnTo>
                    <a:cubicBezTo>
                      <a:pt x="31022" y="12013"/>
                      <a:pt x="29978" y="9739"/>
                      <a:pt x="28235" y="9739"/>
                    </a:cubicBezTo>
                    <a:cubicBezTo>
                      <a:pt x="27735" y="9739"/>
                      <a:pt x="27176" y="9927"/>
                      <a:pt x="26527" y="10398"/>
                    </a:cubicBezTo>
                    <a:cubicBezTo>
                      <a:pt x="26793" y="11711"/>
                      <a:pt x="25942" y="13290"/>
                      <a:pt x="27343" y="14479"/>
                    </a:cubicBezTo>
                    <a:cubicBezTo>
                      <a:pt x="27538" y="14638"/>
                      <a:pt x="27609" y="15295"/>
                      <a:pt x="27485" y="15419"/>
                    </a:cubicBezTo>
                    <a:cubicBezTo>
                      <a:pt x="26154" y="16590"/>
                      <a:pt x="27095" y="18169"/>
                      <a:pt x="26935" y="19447"/>
                    </a:cubicBezTo>
                    <a:cubicBezTo>
                      <a:pt x="26757" y="19471"/>
                      <a:pt x="26594" y="19483"/>
                      <a:pt x="26444" y="19483"/>
                    </a:cubicBezTo>
                    <a:cubicBezTo>
                      <a:pt x="24534" y="19483"/>
                      <a:pt x="24803" y="17604"/>
                      <a:pt x="24309" y="16732"/>
                    </a:cubicBezTo>
                    <a:cubicBezTo>
                      <a:pt x="23538" y="16756"/>
                      <a:pt x="22881" y="16829"/>
                      <a:pt x="22272" y="16829"/>
                    </a:cubicBezTo>
                    <a:cubicBezTo>
                      <a:pt x="21985" y="16829"/>
                      <a:pt x="21708" y="16813"/>
                      <a:pt x="21435" y="16768"/>
                    </a:cubicBezTo>
                    <a:cubicBezTo>
                      <a:pt x="20583" y="16626"/>
                      <a:pt x="19767" y="16235"/>
                      <a:pt x="18968" y="15880"/>
                    </a:cubicBezTo>
                    <a:cubicBezTo>
                      <a:pt x="18099" y="15508"/>
                      <a:pt x="17904" y="14745"/>
                      <a:pt x="18117" y="13929"/>
                    </a:cubicBezTo>
                    <a:cubicBezTo>
                      <a:pt x="18489" y="12562"/>
                      <a:pt x="19820" y="11799"/>
                      <a:pt x="20317" y="10433"/>
                    </a:cubicBezTo>
                    <a:cubicBezTo>
                      <a:pt x="20420" y="10159"/>
                      <a:pt x="20643" y="10069"/>
                      <a:pt x="20926" y="10069"/>
                    </a:cubicBezTo>
                    <a:cubicBezTo>
                      <a:pt x="21466" y="10069"/>
                      <a:pt x="22224" y="10398"/>
                      <a:pt x="22783" y="10398"/>
                    </a:cubicBezTo>
                    <a:cubicBezTo>
                      <a:pt x="23422" y="10398"/>
                      <a:pt x="24078" y="10114"/>
                      <a:pt x="25445" y="9777"/>
                    </a:cubicBezTo>
                    <a:lnTo>
                      <a:pt x="22925" y="8836"/>
                    </a:lnTo>
                    <a:cubicBezTo>
                      <a:pt x="23351" y="8002"/>
                      <a:pt x="23759" y="7435"/>
                      <a:pt x="23972" y="6796"/>
                    </a:cubicBezTo>
                    <a:cubicBezTo>
                      <a:pt x="24489" y="5333"/>
                      <a:pt x="24808" y="4715"/>
                      <a:pt x="25467" y="4715"/>
                    </a:cubicBezTo>
                    <a:cubicBezTo>
                      <a:pt x="25870" y="4715"/>
                      <a:pt x="26401" y="4947"/>
                      <a:pt x="27184" y="5359"/>
                    </a:cubicBezTo>
                    <a:cubicBezTo>
                      <a:pt x="27485" y="5518"/>
                      <a:pt x="27787" y="5713"/>
                      <a:pt x="28177" y="5944"/>
                    </a:cubicBezTo>
                    <a:lnTo>
                      <a:pt x="26012" y="8694"/>
                    </a:lnTo>
                    <a:cubicBezTo>
                      <a:pt x="26754" y="8600"/>
                      <a:pt x="27262" y="8535"/>
                      <a:pt x="27696" y="8535"/>
                    </a:cubicBezTo>
                    <a:cubicBezTo>
                      <a:pt x="28642" y="8535"/>
                      <a:pt x="29231" y="8844"/>
                      <a:pt x="31105" y="9830"/>
                    </a:cubicBezTo>
                    <a:lnTo>
                      <a:pt x="32844" y="8304"/>
                    </a:lnTo>
                    <a:lnTo>
                      <a:pt x="31886" y="7346"/>
                    </a:lnTo>
                    <a:lnTo>
                      <a:pt x="32861" y="5341"/>
                    </a:lnTo>
                    <a:lnTo>
                      <a:pt x="25232" y="2005"/>
                    </a:lnTo>
                    <a:lnTo>
                      <a:pt x="21577" y="2733"/>
                    </a:lnTo>
                    <a:lnTo>
                      <a:pt x="21452" y="2218"/>
                    </a:lnTo>
                    <a:lnTo>
                      <a:pt x="24540" y="1437"/>
                    </a:lnTo>
                    <a:lnTo>
                      <a:pt x="25072"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5038;p68"/>
              <p:cNvSpPr/>
              <p:nvPr/>
            </p:nvSpPr>
            <p:spPr>
              <a:xfrm>
                <a:off x="6913100" y="3367694"/>
                <a:ext cx="190537" cy="212659"/>
              </a:xfrm>
              <a:custGeom>
                <a:avLst/>
                <a:gdLst/>
                <a:ahLst/>
                <a:cxnLst/>
                <a:rect l="l" t="t" r="r" b="b"/>
                <a:pathLst>
                  <a:path w="33022" h="36872" extrusionOk="0">
                    <a:moveTo>
                      <a:pt x="11233" y="0"/>
                    </a:moveTo>
                    <a:cubicBezTo>
                      <a:pt x="10639" y="505"/>
                      <a:pt x="10418" y="1084"/>
                      <a:pt x="9687" y="1084"/>
                    </a:cubicBezTo>
                    <a:cubicBezTo>
                      <a:pt x="9544" y="1084"/>
                      <a:pt x="9381" y="1061"/>
                      <a:pt x="9192" y="1012"/>
                    </a:cubicBezTo>
                    <a:cubicBezTo>
                      <a:pt x="8542" y="845"/>
                      <a:pt x="7805" y="576"/>
                      <a:pt x="7089" y="576"/>
                    </a:cubicBezTo>
                    <a:cubicBezTo>
                      <a:pt x="6437" y="576"/>
                      <a:pt x="5804" y="799"/>
                      <a:pt x="5271" y="1526"/>
                    </a:cubicBezTo>
                    <a:lnTo>
                      <a:pt x="4632" y="231"/>
                    </a:lnTo>
                    <a:cubicBezTo>
                      <a:pt x="3940" y="1030"/>
                      <a:pt x="3780" y="2165"/>
                      <a:pt x="2591" y="2325"/>
                    </a:cubicBezTo>
                    <a:cubicBezTo>
                      <a:pt x="1208" y="2502"/>
                      <a:pt x="2538" y="4649"/>
                      <a:pt x="959" y="4844"/>
                    </a:cubicBezTo>
                    <a:lnTo>
                      <a:pt x="2006" y="8961"/>
                    </a:lnTo>
                    <a:lnTo>
                      <a:pt x="1" y="12190"/>
                    </a:lnTo>
                    <a:cubicBezTo>
                      <a:pt x="1190" y="12935"/>
                      <a:pt x="143" y="14302"/>
                      <a:pt x="640" y="15153"/>
                    </a:cubicBezTo>
                    <a:cubicBezTo>
                      <a:pt x="1882" y="15987"/>
                      <a:pt x="3071" y="16697"/>
                      <a:pt x="4135" y="17531"/>
                    </a:cubicBezTo>
                    <a:cubicBezTo>
                      <a:pt x="5058" y="18276"/>
                      <a:pt x="5732" y="19359"/>
                      <a:pt x="6726" y="19980"/>
                    </a:cubicBezTo>
                    <a:cubicBezTo>
                      <a:pt x="7808" y="20654"/>
                      <a:pt x="9121" y="20973"/>
                      <a:pt x="10044" y="21364"/>
                    </a:cubicBezTo>
                    <a:cubicBezTo>
                      <a:pt x="11250" y="25161"/>
                      <a:pt x="11587" y="28638"/>
                      <a:pt x="10878" y="32152"/>
                    </a:cubicBezTo>
                    <a:cubicBezTo>
                      <a:pt x="11091" y="32506"/>
                      <a:pt x="11623" y="32968"/>
                      <a:pt x="11605" y="33394"/>
                    </a:cubicBezTo>
                    <a:cubicBezTo>
                      <a:pt x="11552" y="34405"/>
                      <a:pt x="11605" y="35416"/>
                      <a:pt x="11783" y="36428"/>
                    </a:cubicBezTo>
                    <a:cubicBezTo>
                      <a:pt x="11800" y="36587"/>
                      <a:pt x="11836" y="36729"/>
                      <a:pt x="11871" y="36871"/>
                    </a:cubicBezTo>
                    <a:cubicBezTo>
                      <a:pt x="12634" y="36712"/>
                      <a:pt x="13379" y="36552"/>
                      <a:pt x="14125" y="36357"/>
                    </a:cubicBezTo>
                    <a:lnTo>
                      <a:pt x="14568" y="36233"/>
                    </a:lnTo>
                    <a:cubicBezTo>
                      <a:pt x="15172" y="34139"/>
                      <a:pt x="15828" y="32045"/>
                      <a:pt x="17798" y="30785"/>
                    </a:cubicBezTo>
                    <a:cubicBezTo>
                      <a:pt x="18543" y="30324"/>
                      <a:pt x="18951" y="29845"/>
                      <a:pt x="19235" y="29117"/>
                    </a:cubicBezTo>
                    <a:cubicBezTo>
                      <a:pt x="19377" y="28763"/>
                      <a:pt x="19465" y="28230"/>
                      <a:pt x="19732" y="28124"/>
                    </a:cubicBezTo>
                    <a:cubicBezTo>
                      <a:pt x="22233" y="27059"/>
                      <a:pt x="23334" y="24930"/>
                      <a:pt x="24008" y="22535"/>
                    </a:cubicBezTo>
                    <a:cubicBezTo>
                      <a:pt x="24345" y="21346"/>
                      <a:pt x="25232" y="20423"/>
                      <a:pt x="26403" y="20051"/>
                    </a:cubicBezTo>
                    <a:cubicBezTo>
                      <a:pt x="28550" y="19447"/>
                      <a:pt x="29065" y="17904"/>
                      <a:pt x="29615" y="16147"/>
                    </a:cubicBezTo>
                    <a:cubicBezTo>
                      <a:pt x="30449" y="13503"/>
                      <a:pt x="30999" y="10735"/>
                      <a:pt x="32844" y="8517"/>
                    </a:cubicBezTo>
                    <a:cubicBezTo>
                      <a:pt x="32933" y="8429"/>
                      <a:pt x="32986" y="8340"/>
                      <a:pt x="33021" y="8216"/>
                    </a:cubicBezTo>
                    <a:cubicBezTo>
                      <a:pt x="33021" y="7683"/>
                      <a:pt x="33021" y="7133"/>
                      <a:pt x="33021" y="6424"/>
                    </a:cubicBezTo>
                    <a:cubicBezTo>
                      <a:pt x="32898" y="6449"/>
                      <a:pt x="32778" y="6461"/>
                      <a:pt x="32662" y="6461"/>
                    </a:cubicBezTo>
                    <a:cubicBezTo>
                      <a:pt x="31610" y="6461"/>
                      <a:pt x="30838" y="5512"/>
                      <a:pt x="29835" y="5512"/>
                    </a:cubicBezTo>
                    <a:cubicBezTo>
                      <a:pt x="29647" y="5512"/>
                      <a:pt x="29450" y="5546"/>
                      <a:pt x="29242" y="5625"/>
                    </a:cubicBezTo>
                    <a:cubicBezTo>
                      <a:pt x="28763" y="5810"/>
                      <a:pt x="28295" y="5881"/>
                      <a:pt x="27833" y="5881"/>
                    </a:cubicBezTo>
                    <a:cubicBezTo>
                      <a:pt x="27010" y="5881"/>
                      <a:pt x="26203" y="5659"/>
                      <a:pt x="25374" y="5465"/>
                    </a:cubicBezTo>
                    <a:cubicBezTo>
                      <a:pt x="25322" y="5454"/>
                      <a:pt x="25270" y="5449"/>
                      <a:pt x="25215" y="5449"/>
                    </a:cubicBezTo>
                    <a:cubicBezTo>
                      <a:pt x="24767" y="5449"/>
                      <a:pt x="24231" y="5812"/>
                      <a:pt x="23582" y="6033"/>
                    </a:cubicBezTo>
                    <a:lnTo>
                      <a:pt x="20637" y="2112"/>
                    </a:lnTo>
                    <a:lnTo>
                      <a:pt x="16467" y="2201"/>
                    </a:lnTo>
                    <a:lnTo>
                      <a:pt x="11233"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5039;p68"/>
              <p:cNvSpPr/>
              <p:nvPr/>
            </p:nvSpPr>
            <p:spPr>
              <a:xfrm>
                <a:off x="7135734" y="3186037"/>
                <a:ext cx="58058" cy="152383"/>
              </a:xfrm>
              <a:custGeom>
                <a:avLst/>
                <a:gdLst/>
                <a:ahLst/>
                <a:cxnLst/>
                <a:rect l="l" t="t" r="r" b="b"/>
                <a:pathLst>
                  <a:path w="10062" h="26421" extrusionOk="0">
                    <a:moveTo>
                      <a:pt x="2520" y="1"/>
                    </a:moveTo>
                    <a:lnTo>
                      <a:pt x="2254" y="19"/>
                    </a:lnTo>
                    <a:cubicBezTo>
                      <a:pt x="2077" y="515"/>
                      <a:pt x="2041" y="1474"/>
                      <a:pt x="1545" y="1864"/>
                    </a:cubicBezTo>
                    <a:cubicBezTo>
                      <a:pt x="107" y="3035"/>
                      <a:pt x="214" y="4401"/>
                      <a:pt x="586" y="5927"/>
                    </a:cubicBezTo>
                    <a:cubicBezTo>
                      <a:pt x="746" y="6566"/>
                      <a:pt x="1012" y="7311"/>
                      <a:pt x="835" y="7897"/>
                    </a:cubicBezTo>
                    <a:cubicBezTo>
                      <a:pt x="1" y="10523"/>
                      <a:pt x="799" y="13202"/>
                      <a:pt x="72" y="15917"/>
                    </a:cubicBezTo>
                    <a:lnTo>
                      <a:pt x="1686" y="15846"/>
                    </a:lnTo>
                    <a:cubicBezTo>
                      <a:pt x="1811" y="17177"/>
                      <a:pt x="2698" y="18241"/>
                      <a:pt x="1970" y="19590"/>
                    </a:cubicBezTo>
                    <a:cubicBezTo>
                      <a:pt x="1740" y="20051"/>
                      <a:pt x="2024" y="21293"/>
                      <a:pt x="2414" y="21506"/>
                    </a:cubicBezTo>
                    <a:cubicBezTo>
                      <a:pt x="4596" y="22642"/>
                      <a:pt x="4632" y="25587"/>
                      <a:pt x="6885" y="26421"/>
                    </a:cubicBezTo>
                    <a:lnTo>
                      <a:pt x="10061" y="24079"/>
                    </a:lnTo>
                    <a:cubicBezTo>
                      <a:pt x="9973" y="15491"/>
                      <a:pt x="7364" y="7098"/>
                      <a:pt x="252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5040;p68"/>
              <p:cNvSpPr/>
              <p:nvPr/>
            </p:nvSpPr>
            <p:spPr>
              <a:xfrm>
                <a:off x="6870416" y="3332822"/>
                <a:ext cx="47510" cy="11685"/>
              </a:xfrm>
              <a:custGeom>
                <a:avLst/>
                <a:gdLst/>
                <a:ahLst/>
                <a:cxnLst/>
                <a:rect l="l" t="t" r="r" b="b"/>
                <a:pathLst>
                  <a:path w="8234" h="2026" extrusionOk="0">
                    <a:moveTo>
                      <a:pt x="3405" y="1"/>
                    </a:moveTo>
                    <a:cubicBezTo>
                      <a:pt x="2255" y="1"/>
                      <a:pt x="1201" y="655"/>
                      <a:pt x="1" y="919"/>
                    </a:cubicBezTo>
                    <a:cubicBezTo>
                      <a:pt x="371" y="1711"/>
                      <a:pt x="675" y="1974"/>
                      <a:pt x="943" y="1974"/>
                    </a:cubicBezTo>
                    <a:cubicBezTo>
                      <a:pt x="1419" y="1974"/>
                      <a:pt x="1781" y="1142"/>
                      <a:pt x="2201" y="972"/>
                    </a:cubicBezTo>
                    <a:cubicBezTo>
                      <a:pt x="2266" y="967"/>
                      <a:pt x="2330" y="964"/>
                      <a:pt x="2394" y="964"/>
                    </a:cubicBezTo>
                    <a:cubicBezTo>
                      <a:pt x="3717" y="964"/>
                      <a:pt x="4976" y="2025"/>
                      <a:pt x="6356" y="2025"/>
                    </a:cubicBezTo>
                    <a:cubicBezTo>
                      <a:pt x="6954" y="2025"/>
                      <a:pt x="7575" y="1826"/>
                      <a:pt x="8234" y="1256"/>
                    </a:cubicBezTo>
                    <a:cubicBezTo>
                      <a:pt x="7932" y="936"/>
                      <a:pt x="7684" y="440"/>
                      <a:pt x="7400" y="422"/>
                    </a:cubicBezTo>
                    <a:cubicBezTo>
                      <a:pt x="7374" y="421"/>
                      <a:pt x="7348" y="420"/>
                      <a:pt x="7322" y="420"/>
                    </a:cubicBezTo>
                    <a:cubicBezTo>
                      <a:pt x="6763" y="420"/>
                      <a:pt x="6090" y="679"/>
                      <a:pt x="5591" y="679"/>
                    </a:cubicBezTo>
                    <a:cubicBezTo>
                      <a:pt x="5418" y="679"/>
                      <a:pt x="5266" y="648"/>
                      <a:pt x="5147" y="564"/>
                    </a:cubicBezTo>
                    <a:cubicBezTo>
                      <a:pt x="4527" y="150"/>
                      <a:pt x="3955" y="1"/>
                      <a:pt x="340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5041;p68"/>
              <p:cNvSpPr/>
              <p:nvPr/>
            </p:nvSpPr>
            <p:spPr>
              <a:xfrm>
                <a:off x="6925590" y="3336277"/>
                <a:ext cx="38094" cy="14228"/>
              </a:xfrm>
              <a:custGeom>
                <a:avLst/>
                <a:gdLst/>
                <a:ahLst/>
                <a:cxnLst/>
                <a:rect l="l" t="t" r="r" b="b"/>
                <a:pathLst>
                  <a:path w="6602" h="2467" extrusionOk="0">
                    <a:moveTo>
                      <a:pt x="6601" y="0"/>
                    </a:moveTo>
                    <a:cubicBezTo>
                      <a:pt x="4188" y="231"/>
                      <a:pt x="2254" y="391"/>
                      <a:pt x="338" y="604"/>
                    </a:cubicBezTo>
                    <a:cubicBezTo>
                      <a:pt x="231" y="621"/>
                      <a:pt x="160" y="976"/>
                      <a:pt x="1" y="1384"/>
                    </a:cubicBezTo>
                    <a:lnTo>
                      <a:pt x="1438" y="2467"/>
                    </a:lnTo>
                    <a:cubicBezTo>
                      <a:pt x="2573" y="621"/>
                      <a:pt x="4862" y="1491"/>
                      <a:pt x="66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6" name="Google Shape;5042;p68"/>
            <p:cNvSpPr/>
            <p:nvPr/>
          </p:nvSpPr>
          <p:spPr>
            <a:xfrm>
              <a:off x="6867451" y="3073651"/>
              <a:ext cx="102383" cy="56919"/>
            </a:xfrm>
            <a:custGeom>
              <a:avLst/>
              <a:gdLst/>
              <a:ahLst/>
              <a:cxnLst/>
              <a:rect l="l" t="t" r="r" b="b"/>
              <a:pathLst>
                <a:path w="17744" h="9869" extrusionOk="0">
                  <a:moveTo>
                    <a:pt x="11775" y="1"/>
                  </a:moveTo>
                  <a:cubicBezTo>
                    <a:pt x="7969" y="1"/>
                    <a:pt x="4175" y="474"/>
                    <a:pt x="479" y="1405"/>
                  </a:cubicBezTo>
                  <a:lnTo>
                    <a:pt x="0" y="1530"/>
                  </a:lnTo>
                  <a:cubicBezTo>
                    <a:pt x="266" y="1749"/>
                    <a:pt x="570" y="1886"/>
                    <a:pt x="955" y="1886"/>
                  </a:cubicBezTo>
                  <a:cubicBezTo>
                    <a:pt x="1161" y="1886"/>
                    <a:pt x="1391" y="1847"/>
                    <a:pt x="1651" y="1760"/>
                  </a:cubicBezTo>
                  <a:cubicBezTo>
                    <a:pt x="2029" y="1630"/>
                    <a:pt x="2392" y="1564"/>
                    <a:pt x="2739" y="1564"/>
                  </a:cubicBezTo>
                  <a:cubicBezTo>
                    <a:pt x="3580" y="1564"/>
                    <a:pt x="4337" y="1950"/>
                    <a:pt x="5040" y="2754"/>
                  </a:cubicBezTo>
                  <a:cubicBezTo>
                    <a:pt x="5749" y="3588"/>
                    <a:pt x="7204" y="3428"/>
                    <a:pt x="7967" y="4422"/>
                  </a:cubicBezTo>
                  <a:cubicBezTo>
                    <a:pt x="8017" y="4486"/>
                    <a:pt x="8125" y="4504"/>
                    <a:pt x="8257" y="4504"/>
                  </a:cubicBezTo>
                  <a:cubicBezTo>
                    <a:pt x="8429" y="4504"/>
                    <a:pt x="8642" y="4473"/>
                    <a:pt x="8821" y="4473"/>
                  </a:cubicBezTo>
                  <a:cubicBezTo>
                    <a:pt x="8844" y="4473"/>
                    <a:pt x="8868" y="4474"/>
                    <a:pt x="8890" y="4475"/>
                  </a:cubicBezTo>
                  <a:lnTo>
                    <a:pt x="8233" y="6054"/>
                  </a:lnTo>
                  <a:cubicBezTo>
                    <a:pt x="9475" y="6533"/>
                    <a:pt x="11019" y="6640"/>
                    <a:pt x="11605" y="7420"/>
                  </a:cubicBezTo>
                  <a:cubicBezTo>
                    <a:pt x="13095" y="9479"/>
                    <a:pt x="15065" y="9745"/>
                    <a:pt x="17744" y="9869"/>
                  </a:cubicBezTo>
                  <a:cubicBezTo>
                    <a:pt x="17105" y="8982"/>
                    <a:pt x="16271" y="8325"/>
                    <a:pt x="16342" y="7828"/>
                  </a:cubicBezTo>
                  <a:cubicBezTo>
                    <a:pt x="16502" y="6888"/>
                    <a:pt x="16892" y="6125"/>
                    <a:pt x="15632" y="5717"/>
                  </a:cubicBezTo>
                  <a:lnTo>
                    <a:pt x="16857" y="4706"/>
                  </a:lnTo>
                  <a:lnTo>
                    <a:pt x="16484" y="3215"/>
                  </a:lnTo>
                  <a:cubicBezTo>
                    <a:pt x="16786" y="3073"/>
                    <a:pt x="17123" y="3002"/>
                    <a:pt x="17336" y="2772"/>
                  </a:cubicBezTo>
                  <a:cubicBezTo>
                    <a:pt x="17531" y="2559"/>
                    <a:pt x="17549" y="2222"/>
                    <a:pt x="17744" y="1689"/>
                  </a:cubicBezTo>
                  <a:cubicBezTo>
                    <a:pt x="16928" y="1441"/>
                    <a:pt x="16218" y="1281"/>
                    <a:pt x="15579" y="660"/>
                  </a:cubicBezTo>
                  <a:cubicBezTo>
                    <a:pt x="15384" y="465"/>
                    <a:pt x="15171" y="270"/>
                    <a:pt x="14940" y="110"/>
                  </a:cubicBezTo>
                  <a:cubicBezTo>
                    <a:pt x="13885" y="37"/>
                    <a:pt x="12830" y="1"/>
                    <a:pt x="1177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5043;p68"/>
            <p:cNvSpPr/>
            <p:nvPr/>
          </p:nvSpPr>
          <p:spPr>
            <a:xfrm>
              <a:off x="7069097" y="3119476"/>
              <a:ext cx="78535" cy="76898"/>
            </a:xfrm>
            <a:custGeom>
              <a:avLst/>
              <a:gdLst/>
              <a:ahLst/>
              <a:cxnLst/>
              <a:rect l="l" t="t" r="r" b="b"/>
              <a:pathLst>
                <a:path w="13611" h="13333" extrusionOk="0">
                  <a:moveTo>
                    <a:pt x="1947" y="1"/>
                  </a:moveTo>
                  <a:cubicBezTo>
                    <a:pt x="1321" y="1"/>
                    <a:pt x="678" y="263"/>
                    <a:pt x="1" y="842"/>
                  </a:cubicBezTo>
                  <a:lnTo>
                    <a:pt x="1420" y="2634"/>
                  </a:lnTo>
                  <a:lnTo>
                    <a:pt x="5856" y="2829"/>
                  </a:lnTo>
                  <a:lnTo>
                    <a:pt x="5342" y="5224"/>
                  </a:lnTo>
                  <a:lnTo>
                    <a:pt x="8802" y="7105"/>
                  </a:lnTo>
                  <a:lnTo>
                    <a:pt x="7453" y="8702"/>
                  </a:lnTo>
                  <a:lnTo>
                    <a:pt x="9884" y="12925"/>
                  </a:lnTo>
                  <a:lnTo>
                    <a:pt x="12386" y="13333"/>
                  </a:lnTo>
                  <a:cubicBezTo>
                    <a:pt x="11889" y="12109"/>
                    <a:pt x="13610" y="10813"/>
                    <a:pt x="11694" y="9891"/>
                  </a:cubicBezTo>
                  <a:cubicBezTo>
                    <a:pt x="11605" y="9181"/>
                    <a:pt x="11232" y="8436"/>
                    <a:pt x="11179" y="7726"/>
                  </a:cubicBezTo>
                  <a:cubicBezTo>
                    <a:pt x="8713" y="4852"/>
                    <a:pt x="5892" y="2297"/>
                    <a:pt x="2769" y="150"/>
                  </a:cubicBezTo>
                  <a:cubicBezTo>
                    <a:pt x="2497" y="52"/>
                    <a:pt x="2224" y="1"/>
                    <a:pt x="1947"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5044;p68"/>
            <p:cNvSpPr/>
            <p:nvPr/>
          </p:nvSpPr>
          <p:spPr>
            <a:xfrm>
              <a:off x="6946266" y="3181844"/>
              <a:ext cx="21095" cy="14742"/>
            </a:xfrm>
            <a:custGeom>
              <a:avLst/>
              <a:gdLst/>
              <a:ahLst/>
              <a:cxnLst/>
              <a:rect l="l" t="t" r="r" b="b"/>
              <a:pathLst>
                <a:path w="3656" h="2556" extrusionOk="0">
                  <a:moveTo>
                    <a:pt x="498" y="0"/>
                  </a:moveTo>
                  <a:cubicBezTo>
                    <a:pt x="444" y="426"/>
                    <a:pt x="373" y="852"/>
                    <a:pt x="302" y="1278"/>
                  </a:cubicBezTo>
                  <a:cubicBezTo>
                    <a:pt x="231" y="1686"/>
                    <a:pt x="107" y="2076"/>
                    <a:pt x="1" y="2555"/>
                  </a:cubicBezTo>
                  <a:lnTo>
                    <a:pt x="3656" y="2467"/>
                  </a:lnTo>
                  <a:lnTo>
                    <a:pt x="3319" y="1100"/>
                  </a:lnTo>
                  <a:lnTo>
                    <a:pt x="498"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7057;p72"/>
          <p:cNvGrpSpPr/>
          <p:nvPr/>
        </p:nvGrpSpPr>
        <p:grpSpPr>
          <a:xfrm>
            <a:off x="5229597" y="4072836"/>
            <a:ext cx="639509" cy="91271"/>
            <a:chOff x="723300" y="4253549"/>
            <a:chExt cx="2276482" cy="324900"/>
          </a:xfrm>
          <a:solidFill>
            <a:schemeClr val="bg1"/>
          </a:solidFill>
        </p:grpSpPr>
        <p:sp>
          <p:nvSpPr>
            <p:cNvPr id="76" name="Google Shape;7058;p72"/>
            <p:cNvSpPr/>
            <p:nvPr/>
          </p:nvSpPr>
          <p:spPr>
            <a:xfrm>
              <a:off x="723300" y="4253549"/>
              <a:ext cx="341700" cy="324900"/>
            </a:xfrm>
            <a:prstGeom prst="star5">
              <a:avLst>
                <a:gd name="adj" fmla="val 19098"/>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059;p72"/>
            <p:cNvSpPr/>
            <p:nvPr/>
          </p:nvSpPr>
          <p:spPr>
            <a:xfrm>
              <a:off x="1206995" y="4253549"/>
              <a:ext cx="341700" cy="324900"/>
            </a:xfrm>
            <a:prstGeom prst="star5">
              <a:avLst>
                <a:gd name="adj" fmla="val 19098"/>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060;p72"/>
            <p:cNvSpPr/>
            <p:nvPr/>
          </p:nvSpPr>
          <p:spPr>
            <a:xfrm>
              <a:off x="1690691" y="4253549"/>
              <a:ext cx="341700" cy="324900"/>
            </a:xfrm>
            <a:prstGeom prst="star5">
              <a:avLst>
                <a:gd name="adj" fmla="val 19098"/>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061;p72"/>
            <p:cNvSpPr/>
            <p:nvPr/>
          </p:nvSpPr>
          <p:spPr>
            <a:xfrm>
              <a:off x="2174386" y="4253549"/>
              <a:ext cx="341700" cy="324900"/>
            </a:xfrm>
            <a:prstGeom prst="star5">
              <a:avLst>
                <a:gd name="adj" fmla="val 19098"/>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7062;p72"/>
            <p:cNvSpPr/>
            <p:nvPr/>
          </p:nvSpPr>
          <p:spPr>
            <a:xfrm>
              <a:off x="2658082" y="4253549"/>
              <a:ext cx="341700" cy="324900"/>
            </a:xfrm>
            <a:prstGeom prst="star5">
              <a:avLst>
                <a:gd name="adj" fmla="val 19098"/>
                <a:gd name="hf" fmla="val 105146"/>
                <a:gd name="vf" fmla="val 110557"/>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 name="92 Grupo"/>
          <p:cNvGrpSpPr/>
          <p:nvPr/>
        </p:nvGrpSpPr>
        <p:grpSpPr>
          <a:xfrm>
            <a:off x="7452320" y="33559"/>
            <a:ext cx="946720" cy="305943"/>
            <a:chOff x="7452320" y="136566"/>
            <a:chExt cx="946720" cy="305943"/>
          </a:xfrm>
        </p:grpSpPr>
        <p:pic>
          <p:nvPicPr>
            <p:cNvPr id="94" name="93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95" name="9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00"/>
        <p:cNvGrpSpPr/>
        <p:nvPr/>
      </p:nvGrpSpPr>
      <p:grpSpPr>
        <a:xfrm>
          <a:off x="0" y="0"/>
          <a:ext cx="0" cy="0"/>
          <a:chOff x="0" y="0"/>
          <a:chExt cx="0" cy="0"/>
        </a:xfrm>
      </p:grpSpPr>
      <p:sp>
        <p:nvSpPr>
          <p:cNvPr id="901" name="Google Shape;901;p44"/>
          <p:cNvSpPr txBox="1">
            <a:spLocks noGrp="1"/>
          </p:cNvSpPr>
          <p:nvPr>
            <p:ph type="title"/>
          </p:nvPr>
        </p:nvSpPr>
        <p:spPr>
          <a:xfrm>
            <a:off x="755576" y="549600"/>
            <a:ext cx="8322196"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ALCANCE DEL SISTEMA DE GESTIÓN COMERCIAL</a:t>
            </a:r>
            <a:endParaRPr sz="2400"/>
          </a:p>
        </p:txBody>
      </p:sp>
      <p:sp>
        <p:nvSpPr>
          <p:cNvPr id="902" name="Google Shape;902;p44"/>
          <p:cNvSpPr txBox="1">
            <a:spLocks noGrp="1"/>
          </p:cNvSpPr>
          <p:nvPr>
            <p:ph type="title" idx="2"/>
          </p:nvPr>
        </p:nvSpPr>
        <p:spPr>
          <a:xfrm>
            <a:off x="660385" y="2931790"/>
            <a:ext cx="2438445" cy="468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Solución Comercial</a:t>
            </a:r>
            <a:endParaRPr lang="es-ES" b="1"/>
          </a:p>
        </p:txBody>
      </p:sp>
      <p:sp>
        <p:nvSpPr>
          <p:cNvPr id="903" name="Google Shape;903;p44"/>
          <p:cNvSpPr txBox="1">
            <a:spLocks noGrp="1"/>
          </p:cNvSpPr>
          <p:nvPr>
            <p:ph type="subTitle" idx="1"/>
          </p:nvPr>
        </p:nvSpPr>
        <p:spPr>
          <a:xfrm>
            <a:off x="611560" y="3328515"/>
            <a:ext cx="2489548" cy="771600"/>
          </a:xfrm>
          <a:prstGeom prst="rect">
            <a:avLst/>
          </a:prstGeom>
        </p:spPr>
        <p:txBody>
          <a:bodyPr spcFirstLastPara="1" wrap="square" lIns="91425" tIns="91425" rIns="91425" bIns="91425" anchor="t" anchorCtr="0">
            <a:noAutofit/>
          </a:bodyPr>
          <a:lstStyle/>
          <a:p>
            <a:pPr marL="0" lvl="0" indent="0">
              <a:spcAft>
                <a:spcPts val="1200"/>
              </a:spcAft>
            </a:pPr>
            <a:r>
              <a:rPr lang="es-PY"/>
              <a:t>FUNCIONALIDADES COMERCIALES Y TECNOLÓGICAS orientadas a </a:t>
            </a:r>
            <a:r>
              <a:rPr lang="es-PY" b="1"/>
              <a:t>la eficiencia</a:t>
            </a:r>
            <a:r>
              <a:rPr lang="es-PY"/>
              <a:t>, </a:t>
            </a:r>
            <a:r>
              <a:rPr lang="es-PY" b="1"/>
              <a:t>acceso a la información </a:t>
            </a:r>
            <a:r>
              <a:rPr lang="es-PY"/>
              <a:t>y el </a:t>
            </a:r>
            <a:r>
              <a:rPr lang="es-PY" b="1"/>
              <a:t>servicio al cliente</a:t>
            </a:r>
            <a:endParaRPr b="1"/>
          </a:p>
        </p:txBody>
      </p:sp>
      <p:sp>
        <p:nvSpPr>
          <p:cNvPr id="904" name="Google Shape;904;p44"/>
          <p:cNvSpPr txBox="1">
            <a:spLocks noGrp="1"/>
          </p:cNvSpPr>
          <p:nvPr>
            <p:ph type="title" idx="3"/>
          </p:nvPr>
        </p:nvSpPr>
        <p:spPr>
          <a:xfrm>
            <a:off x="3433650" y="2931790"/>
            <a:ext cx="2276700" cy="468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Consultoría</a:t>
            </a:r>
            <a:endParaRPr b="1"/>
          </a:p>
        </p:txBody>
      </p:sp>
      <p:sp>
        <p:nvSpPr>
          <p:cNvPr id="905" name="Google Shape;905;p44"/>
          <p:cNvSpPr txBox="1">
            <a:spLocks noGrp="1"/>
          </p:cNvSpPr>
          <p:nvPr>
            <p:ph type="subTitle" idx="4"/>
          </p:nvPr>
        </p:nvSpPr>
        <p:spPr>
          <a:xfrm>
            <a:off x="3433650" y="3328515"/>
            <a:ext cx="2276700" cy="771600"/>
          </a:xfrm>
          <a:prstGeom prst="rect">
            <a:avLst/>
          </a:prstGeom>
        </p:spPr>
        <p:txBody>
          <a:bodyPr spcFirstLastPara="1" wrap="square" lIns="91425" tIns="91425" rIns="91425" bIns="91425" anchor="t" anchorCtr="0">
            <a:noAutofit/>
          </a:bodyPr>
          <a:lstStyle/>
          <a:p>
            <a:pPr marL="0" lvl="0" indent="0">
              <a:spcAft>
                <a:spcPts val="1200"/>
              </a:spcAft>
            </a:pPr>
            <a:r>
              <a:rPr lang="es-PY"/>
              <a:t>Revisión de los procesos involucrados, incorporando las mejores prácticas aplicables a empresas eléctricas. </a:t>
            </a:r>
            <a:endParaRPr b="1"/>
          </a:p>
        </p:txBody>
      </p:sp>
      <p:sp>
        <p:nvSpPr>
          <p:cNvPr id="906" name="Google Shape;906;p44"/>
          <p:cNvSpPr txBox="1">
            <a:spLocks noGrp="1"/>
          </p:cNvSpPr>
          <p:nvPr>
            <p:ph type="title" idx="5"/>
          </p:nvPr>
        </p:nvSpPr>
        <p:spPr>
          <a:xfrm>
            <a:off x="6153000" y="2931790"/>
            <a:ext cx="2276700" cy="468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t>Mantenimiento</a:t>
            </a:r>
            <a:endParaRPr lang="es-ES" b="1"/>
          </a:p>
        </p:txBody>
      </p:sp>
      <p:sp>
        <p:nvSpPr>
          <p:cNvPr id="907" name="Google Shape;907;p44"/>
          <p:cNvSpPr txBox="1">
            <a:spLocks noGrp="1"/>
          </p:cNvSpPr>
          <p:nvPr>
            <p:ph type="subTitle" idx="6"/>
          </p:nvPr>
        </p:nvSpPr>
        <p:spPr>
          <a:xfrm>
            <a:off x="6153000" y="3328515"/>
            <a:ext cx="2276700" cy="7716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a:t>Servicios de Mantenimiento de la Solución por 4 años a partir de la aceptación final.</a:t>
            </a:r>
            <a:endParaRPr/>
          </a:p>
        </p:txBody>
      </p:sp>
      <p:sp>
        <p:nvSpPr>
          <p:cNvPr id="908" name="Google Shape;908;p44"/>
          <p:cNvSpPr/>
          <p:nvPr/>
        </p:nvSpPr>
        <p:spPr>
          <a:xfrm>
            <a:off x="4210388" y="2141210"/>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4"/>
          <p:cNvSpPr/>
          <p:nvPr/>
        </p:nvSpPr>
        <p:spPr>
          <a:xfrm>
            <a:off x="1547664" y="2170311"/>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4"/>
          <p:cNvSpPr/>
          <p:nvPr/>
        </p:nvSpPr>
        <p:spPr>
          <a:xfrm>
            <a:off x="6972288" y="2138388"/>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11" name="Google Shape;911;p44"/>
          <p:cNvGrpSpPr/>
          <p:nvPr/>
        </p:nvGrpSpPr>
        <p:grpSpPr>
          <a:xfrm>
            <a:off x="1694061" y="2312956"/>
            <a:ext cx="345328" cy="352833"/>
            <a:chOff x="-24353875" y="3147725"/>
            <a:chExt cx="289875" cy="296175"/>
          </a:xfrm>
        </p:grpSpPr>
        <p:sp>
          <p:nvSpPr>
            <p:cNvPr id="912" name="Google Shape;912;p44"/>
            <p:cNvSpPr/>
            <p:nvPr/>
          </p:nvSpPr>
          <p:spPr>
            <a:xfrm>
              <a:off x="-24238100" y="3271375"/>
              <a:ext cx="52025" cy="51225"/>
            </a:xfrm>
            <a:custGeom>
              <a:avLst/>
              <a:gdLst/>
              <a:ahLst/>
              <a:cxnLst/>
              <a:rect l="l" t="t" r="r" b="b"/>
              <a:pathLst>
                <a:path w="2081" h="2049" extrusionOk="0">
                  <a:moveTo>
                    <a:pt x="1041" y="1"/>
                  </a:moveTo>
                  <a:cubicBezTo>
                    <a:pt x="505" y="1"/>
                    <a:pt x="32" y="473"/>
                    <a:pt x="32" y="1040"/>
                  </a:cubicBezTo>
                  <a:cubicBezTo>
                    <a:pt x="1" y="1576"/>
                    <a:pt x="473" y="2049"/>
                    <a:pt x="1041" y="2049"/>
                  </a:cubicBezTo>
                  <a:cubicBezTo>
                    <a:pt x="1639" y="2049"/>
                    <a:pt x="2080" y="1576"/>
                    <a:pt x="2080" y="1040"/>
                  </a:cubicBezTo>
                  <a:cubicBezTo>
                    <a:pt x="2080" y="442"/>
                    <a:pt x="1608" y="1"/>
                    <a:pt x="10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4"/>
            <p:cNvSpPr/>
            <p:nvPr/>
          </p:nvSpPr>
          <p:spPr>
            <a:xfrm>
              <a:off x="-24353875" y="3147725"/>
              <a:ext cx="289875" cy="296175"/>
            </a:xfrm>
            <a:custGeom>
              <a:avLst/>
              <a:gdLst/>
              <a:ahLst/>
              <a:cxnLst/>
              <a:rect l="l" t="t" r="r" b="b"/>
              <a:pathLst>
                <a:path w="11595" h="11847" extrusionOk="0">
                  <a:moveTo>
                    <a:pt x="5672" y="757"/>
                  </a:moveTo>
                  <a:cubicBezTo>
                    <a:pt x="6144" y="757"/>
                    <a:pt x="6680" y="1544"/>
                    <a:pt x="7026" y="2710"/>
                  </a:cubicBezTo>
                  <a:cubicBezTo>
                    <a:pt x="6585" y="2867"/>
                    <a:pt x="6176" y="3025"/>
                    <a:pt x="5672" y="3214"/>
                  </a:cubicBezTo>
                  <a:cubicBezTo>
                    <a:pt x="5262" y="3025"/>
                    <a:pt x="4789" y="2836"/>
                    <a:pt x="4348" y="2710"/>
                  </a:cubicBezTo>
                  <a:cubicBezTo>
                    <a:pt x="4695" y="1481"/>
                    <a:pt x="5199" y="757"/>
                    <a:pt x="5672" y="757"/>
                  </a:cubicBezTo>
                  <a:close/>
                  <a:moveTo>
                    <a:pt x="4191" y="3372"/>
                  </a:moveTo>
                  <a:cubicBezTo>
                    <a:pt x="4411" y="3466"/>
                    <a:pt x="4632" y="3529"/>
                    <a:pt x="4852" y="3624"/>
                  </a:cubicBezTo>
                  <a:cubicBezTo>
                    <a:pt x="4159" y="3970"/>
                    <a:pt x="4726" y="3655"/>
                    <a:pt x="4065" y="4096"/>
                  </a:cubicBezTo>
                  <a:lnTo>
                    <a:pt x="4191" y="3372"/>
                  </a:lnTo>
                  <a:close/>
                  <a:moveTo>
                    <a:pt x="7184" y="3372"/>
                  </a:moveTo>
                  <a:lnTo>
                    <a:pt x="7310" y="4096"/>
                  </a:lnTo>
                  <a:cubicBezTo>
                    <a:pt x="6585" y="3655"/>
                    <a:pt x="7184" y="4002"/>
                    <a:pt x="6522" y="3624"/>
                  </a:cubicBezTo>
                  <a:cubicBezTo>
                    <a:pt x="6743" y="3529"/>
                    <a:pt x="6995" y="3466"/>
                    <a:pt x="7184" y="3372"/>
                  </a:cubicBezTo>
                  <a:close/>
                  <a:moveTo>
                    <a:pt x="9191" y="3001"/>
                  </a:moveTo>
                  <a:cubicBezTo>
                    <a:pt x="9631" y="3001"/>
                    <a:pt x="10026" y="3084"/>
                    <a:pt x="10177" y="3340"/>
                  </a:cubicBezTo>
                  <a:cubicBezTo>
                    <a:pt x="10208" y="3435"/>
                    <a:pt x="10240" y="3529"/>
                    <a:pt x="10208" y="3655"/>
                  </a:cubicBezTo>
                  <a:cubicBezTo>
                    <a:pt x="9925" y="3687"/>
                    <a:pt x="9673" y="3907"/>
                    <a:pt x="9515" y="4159"/>
                  </a:cubicBezTo>
                  <a:cubicBezTo>
                    <a:pt x="9358" y="4474"/>
                    <a:pt x="9295" y="4852"/>
                    <a:pt x="9452" y="5104"/>
                  </a:cubicBezTo>
                  <a:cubicBezTo>
                    <a:pt x="9358" y="5230"/>
                    <a:pt x="9263" y="5356"/>
                    <a:pt x="9137" y="5482"/>
                  </a:cubicBezTo>
                  <a:cubicBezTo>
                    <a:pt x="8791" y="5167"/>
                    <a:pt x="8444" y="4884"/>
                    <a:pt x="8034" y="4600"/>
                  </a:cubicBezTo>
                  <a:cubicBezTo>
                    <a:pt x="8003" y="4128"/>
                    <a:pt x="7940" y="3655"/>
                    <a:pt x="7845" y="3183"/>
                  </a:cubicBezTo>
                  <a:cubicBezTo>
                    <a:pt x="8174" y="3100"/>
                    <a:pt x="8710" y="3001"/>
                    <a:pt x="9191" y="3001"/>
                  </a:cubicBezTo>
                  <a:close/>
                  <a:moveTo>
                    <a:pt x="2994" y="3119"/>
                  </a:moveTo>
                  <a:cubicBezTo>
                    <a:pt x="3151" y="3151"/>
                    <a:pt x="3309" y="3151"/>
                    <a:pt x="3466" y="3214"/>
                  </a:cubicBezTo>
                  <a:cubicBezTo>
                    <a:pt x="3403" y="3655"/>
                    <a:pt x="3309" y="4128"/>
                    <a:pt x="3277" y="4632"/>
                  </a:cubicBezTo>
                  <a:cubicBezTo>
                    <a:pt x="2899" y="4915"/>
                    <a:pt x="2490" y="5230"/>
                    <a:pt x="2174" y="5514"/>
                  </a:cubicBezTo>
                  <a:cubicBezTo>
                    <a:pt x="1733" y="5010"/>
                    <a:pt x="851" y="3939"/>
                    <a:pt x="1166" y="3340"/>
                  </a:cubicBezTo>
                  <a:cubicBezTo>
                    <a:pt x="1198" y="3277"/>
                    <a:pt x="1261" y="3183"/>
                    <a:pt x="1387" y="3151"/>
                  </a:cubicBezTo>
                  <a:cubicBezTo>
                    <a:pt x="1576" y="3372"/>
                    <a:pt x="1859" y="3529"/>
                    <a:pt x="2174" y="3529"/>
                  </a:cubicBezTo>
                  <a:cubicBezTo>
                    <a:pt x="2521" y="3529"/>
                    <a:pt x="2836" y="3372"/>
                    <a:pt x="2994" y="3119"/>
                  </a:cubicBezTo>
                  <a:close/>
                  <a:moveTo>
                    <a:pt x="3277" y="5482"/>
                  </a:moveTo>
                  <a:lnTo>
                    <a:pt x="3277" y="5482"/>
                  </a:lnTo>
                  <a:cubicBezTo>
                    <a:pt x="3246" y="6144"/>
                    <a:pt x="3246" y="5986"/>
                    <a:pt x="3277" y="6428"/>
                  </a:cubicBezTo>
                  <a:cubicBezTo>
                    <a:pt x="3088" y="6270"/>
                    <a:pt x="2899" y="6112"/>
                    <a:pt x="2742" y="5955"/>
                  </a:cubicBezTo>
                  <a:cubicBezTo>
                    <a:pt x="2899" y="5797"/>
                    <a:pt x="3088" y="5640"/>
                    <a:pt x="3277" y="5482"/>
                  </a:cubicBezTo>
                  <a:close/>
                  <a:moveTo>
                    <a:pt x="8097" y="5514"/>
                  </a:moveTo>
                  <a:cubicBezTo>
                    <a:pt x="8286" y="5671"/>
                    <a:pt x="8475" y="5829"/>
                    <a:pt x="8633" y="5986"/>
                  </a:cubicBezTo>
                  <a:cubicBezTo>
                    <a:pt x="8475" y="6144"/>
                    <a:pt x="8286" y="6301"/>
                    <a:pt x="8097" y="6459"/>
                  </a:cubicBezTo>
                  <a:lnTo>
                    <a:pt x="8097" y="5514"/>
                  </a:lnTo>
                  <a:close/>
                  <a:moveTo>
                    <a:pt x="5703" y="4002"/>
                  </a:moveTo>
                  <a:cubicBezTo>
                    <a:pt x="6333" y="4317"/>
                    <a:pt x="6743" y="4569"/>
                    <a:pt x="7373" y="5010"/>
                  </a:cubicBezTo>
                  <a:cubicBezTo>
                    <a:pt x="7436" y="5671"/>
                    <a:pt x="7436" y="6238"/>
                    <a:pt x="7373" y="6963"/>
                  </a:cubicBezTo>
                  <a:cubicBezTo>
                    <a:pt x="6837" y="7310"/>
                    <a:pt x="6333" y="7625"/>
                    <a:pt x="5703" y="7940"/>
                  </a:cubicBezTo>
                  <a:cubicBezTo>
                    <a:pt x="5073" y="7625"/>
                    <a:pt x="4537" y="7373"/>
                    <a:pt x="4002" y="6963"/>
                  </a:cubicBezTo>
                  <a:cubicBezTo>
                    <a:pt x="3907" y="6270"/>
                    <a:pt x="3907" y="5671"/>
                    <a:pt x="4002" y="5010"/>
                  </a:cubicBezTo>
                  <a:cubicBezTo>
                    <a:pt x="4600" y="4600"/>
                    <a:pt x="5041" y="4317"/>
                    <a:pt x="5703" y="4002"/>
                  </a:cubicBezTo>
                  <a:close/>
                  <a:moveTo>
                    <a:pt x="4065" y="7845"/>
                  </a:moveTo>
                  <a:cubicBezTo>
                    <a:pt x="4506" y="8097"/>
                    <a:pt x="4254" y="8003"/>
                    <a:pt x="4852" y="8318"/>
                  </a:cubicBezTo>
                  <a:cubicBezTo>
                    <a:pt x="4632" y="8381"/>
                    <a:pt x="4380" y="8507"/>
                    <a:pt x="4191" y="8538"/>
                  </a:cubicBezTo>
                  <a:lnTo>
                    <a:pt x="4065" y="7845"/>
                  </a:lnTo>
                  <a:close/>
                  <a:moveTo>
                    <a:pt x="7278" y="7845"/>
                  </a:moveTo>
                  <a:cubicBezTo>
                    <a:pt x="7247" y="8066"/>
                    <a:pt x="7215" y="8318"/>
                    <a:pt x="7152" y="8538"/>
                  </a:cubicBezTo>
                  <a:cubicBezTo>
                    <a:pt x="6900" y="8475"/>
                    <a:pt x="6711" y="8381"/>
                    <a:pt x="6491" y="8318"/>
                  </a:cubicBezTo>
                  <a:cubicBezTo>
                    <a:pt x="6837" y="8097"/>
                    <a:pt x="6869" y="8097"/>
                    <a:pt x="7278" y="7845"/>
                  </a:cubicBezTo>
                  <a:close/>
                  <a:moveTo>
                    <a:pt x="2237" y="6459"/>
                  </a:moveTo>
                  <a:cubicBezTo>
                    <a:pt x="2584" y="6774"/>
                    <a:pt x="2931" y="7058"/>
                    <a:pt x="3340" y="7310"/>
                  </a:cubicBezTo>
                  <a:cubicBezTo>
                    <a:pt x="3372" y="7845"/>
                    <a:pt x="3435" y="8255"/>
                    <a:pt x="3529" y="8727"/>
                  </a:cubicBezTo>
                  <a:cubicBezTo>
                    <a:pt x="3008" y="8861"/>
                    <a:pt x="2544" y="8927"/>
                    <a:pt x="2165" y="8927"/>
                  </a:cubicBezTo>
                  <a:cubicBezTo>
                    <a:pt x="1650" y="8927"/>
                    <a:pt x="1293" y="8806"/>
                    <a:pt x="1166" y="8570"/>
                  </a:cubicBezTo>
                  <a:cubicBezTo>
                    <a:pt x="851" y="8003"/>
                    <a:pt x="1733" y="6932"/>
                    <a:pt x="2237" y="6459"/>
                  </a:cubicBezTo>
                  <a:close/>
                  <a:moveTo>
                    <a:pt x="9137" y="6459"/>
                  </a:moveTo>
                  <a:cubicBezTo>
                    <a:pt x="9610" y="6932"/>
                    <a:pt x="10523" y="8003"/>
                    <a:pt x="10177" y="8570"/>
                  </a:cubicBezTo>
                  <a:cubicBezTo>
                    <a:pt x="10032" y="8806"/>
                    <a:pt x="9678" y="8927"/>
                    <a:pt x="9169" y="8927"/>
                  </a:cubicBezTo>
                  <a:cubicBezTo>
                    <a:pt x="8794" y="8927"/>
                    <a:pt x="8335" y="8861"/>
                    <a:pt x="7814" y="8727"/>
                  </a:cubicBezTo>
                  <a:cubicBezTo>
                    <a:pt x="7940" y="8318"/>
                    <a:pt x="8003" y="7845"/>
                    <a:pt x="8034" y="7310"/>
                  </a:cubicBezTo>
                  <a:cubicBezTo>
                    <a:pt x="8444" y="7058"/>
                    <a:pt x="8822" y="6743"/>
                    <a:pt x="9137" y="6459"/>
                  </a:cubicBezTo>
                  <a:close/>
                  <a:moveTo>
                    <a:pt x="5640" y="8696"/>
                  </a:moveTo>
                  <a:cubicBezTo>
                    <a:pt x="6081" y="8885"/>
                    <a:pt x="6554" y="9074"/>
                    <a:pt x="6995" y="9200"/>
                  </a:cubicBezTo>
                  <a:cubicBezTo>
                    <a:pt x="6680" y="10429"/>
                    <a:pt x="6176" y="11185"/>
                    <a:pt x="5672" y="11185"/>
                  </a:cubicBezTo>
                  <a:cubicBezTo>
                    <a:pt x="5609" y="11185"/>
                    <a:pt x="5482" y="11090"/>
                    <a:pt x="5356" y="11059"/>
                  </a:cubicBezTo>
                  <a:cubicBezTo>
                    <a:pt x="5482" y="10775"/>
                    <a:pt x="5451" y="10460"/>
                    <a:pt x="5293" y="10177"/>
                  </a:cubicBezTo>
                  <a:cubicBezTo>
                    <a:pt x="5136" y="9862"/>
                    <a:pt x="4821" y="9736"/>
                    <a:pt x="4474" y="9673"/>
                  </a:cubicBezTo>
                  <a:cubicBezTo>
                    <a:pt x="4411" y="9515"/>
                    <a:pt x="4348" y="9357"/>
                    <a:pt x="4317" y="9200"/>
                  </a:cubicBezTo>
                  <a:cubicBezTo>
                    <a:pt x="4726" y="9042"/>
                    <a:pt x="5167" y="8885"/>
                    <a:pt x="5640" y="8696"/>
                  </a:cubicBezTo>
                  <a:close/>
                  <a:moveTo>
                    <a:pt x="5640" y="1"/>
                  </a:moveTo>
                  <a:cubicBezTo>
                    <a:pt x="4758" y="1"/>
                    <a:pt x="4065" y="1072"/>
                    <a:pt x="3655" y="2489"/>
                  </a:cubicBezTo>
                  <a:cubicBezTo>
                    <a:pt x="3498" y="2426"/>
                    <a:pt x="3340" y="2395"/>
                    <a:pt x="3214" y="2395"/>
                  </a:cubicBezTo>
                  <a:cubicBezTo>
                    <a:pt x="3183" y="1859"/>
                    <a:pt x="2742" y="1418"/>
                    <a:pt x="2174" y="1418"/>
                  </a:cubicBezTo>
                  <a:cubicBezTo>
                    <a:pt x="1607" y="1418"/>
                    <a:pt x="1166" y="1891"/>
                    <a:pt x="1166" y="2426"/>
                  </a:cubicBezTo>
                  <a:cubicBezTo>
                    <a:pt x="883" y="2552"/>
                    <a:pt x="694" y="2710"/>
                    <a:pt x="568" y="2962"/>
                  </a:cubicBezTo>
                  <a:cubicBezTo>
                    <a:pt x="32" y="3907"/>
                    <a:pt x="977" y="5104"/>
                    <a:pt x="1702" y="5892"/>
                  </a:cubicBezTo>
                  <a:cubicBezTo>
                    <a:pt x="946" y="6743"/>
                    <a:pt x="1" y="8003"/>
                    <a:pt x="568" y="8885"/>
                  </a:cubicBezTo>
                  <a:cubicBezTo>
                    <a:pt x="879" y="9433"/>
                    <a:pt x="1519" y="9600"/>
                    <a:pt x="2210" y="9600"/>
                  </a:cubicBezTo>
                  <a:cubicBezTo>
                    <a:pt x="2710" y="9600"/>
                    <a:pt x="3237" y="9513"/>
                    <a:pt x="3687" y="9420"/>
                  </a:cubicBezTo>
                  <a:cubicBezTo>
                    <a:pt x="3718" y="9578"/>
                    <a:pt x="3750" y="9673"/>
                    <a:pt x="3844" y="9830"/>
                  </a:cubicBezTo>
                  <a:cubicBezTo>
                    <a:pt x="3403" y="10145"/>
                    <a:pt x="3246" y="10744"/>
                    <a:pt x="3529" y="11216"/>
                  </a:cubicBezTo>
                  <a:cubicBezTo>
                    <a:pt x="3718" y="11531"/>
                    <a:pt x="4065" y="11720"/>
                    <a:pt x="4411" y="11720"/>
                  </a:cubicBezTo>
                  <a:cubicBezTo>
                    <a:pt x="4600" y="11720"/>
                    <a:pt x="4789" y="11689"/>
                    <a:pt x="4947" y="11563"/>
                  </a:cubicBezTo>
                  <a:cubicBezTo>
                    <a:pt x="5167" y="11720"/>
                    <a:pt x="5419" y="11846"/>
                    <a:pt x="5703" y="11846"/>
                  </a:cubicBezTo>
                  <a:cubicBezTo>
                    <a:pt x="6585" y="11846"/>
                    <a:pt x="7278" y="10775"/>
                    <a:pt x="7688" y="9357"/>
                  </a:cubicBezTo>
                  <a:cubicBezTo>
                    <a:pt x="8143" y="9478"/>
                    <a:pt x="8678" y="9576"/>
                    <a:pt x="9184" y="9576"/>
                  </a:cubicBezTo>
                  <a:cubicBezTo>
                    <a:pt x="9868" y="9576"/>
                    <a:pt x="10499" y="9397"/>
                    <a:pt x="10807" y="8853"/>
                  </a:cubicBezTo>
                  <a:cubicBezTo>
                    <a:pt x="11374" y="7908"/>
                    <a:pt x="10429" y="6680"/>
                    <a:pt x="9673" y="5892"/>
                  </a:cubicBezTo>
                  <a:cubicBezTo>
                    <a:pt x="9799" y="5797"/>
                    <a:pt x="9862" y="5671"/>
                    <a:pt x="9988" y="5545"/>
                  </a:cubicBezTo>
                  <a:cubicBezTo>
                    <a:pt x="10145" y="5640"/>
                    <a:pt x="10271" y="5671"/>
                    <a:pt x="10429" y="5671"/>
                  </a:cubicBezTo>
                  <a:cubicBezTo>
                    <a:pt x="10775" y="5671"/>
                    <a:pt x="11122" y="5482"/>
                    <a:pt x="11311" y="5167"/>
                  </a:cubicBezTo>
                  <a:cubicBezTo>
                    <a:pt x="11594" y="4632"/>
                    <a:pt x="11437" y="4002"/>
                    <a:pt x="10933" y="3750"/>
                  </a:cubicBezTo>
                  <a:cubicBezTo>
                    <a:pt x="10964" y="3466"/>
                    <a:pt x="10901" y="3183"/>
                    <a:pt x="10775" y="2962"/>
                  </a:cubicBezTo>
                  <a:cubicBezTo>
                    <a:pt x="10457" y="2432"/>
                    <a:pt x="9842" y="2259"/>
                    <a:pt x="9179" y="2259"/>
                  </a:cubicBezTo>
                  <a:cubicBezTo>
                    <a:pt x="8661" y="2259"/>
                    <a:pt x="8113" y="2365"/>
                    <a:pt x="7656" y="2489"/>
                  </a:cubicBezTo>
                  <a:cubicBezTo>
                    <a:pt x="7278" y="1072"/>
                    <a:pt x="6585"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4" name="Google Shape;914;p44"/>
          <p:cNvGrpSpPr/>
          <p:nvPr/>
        </p:nvGrpSpPr>
        <p:grpSpPr>
          <a:xfrm>
            <a:off x="4369921" y="2283751"/>
            <a:ext cx="319060" cy="353042"/>
            <a:chOff x="-25445525" y="3175900"/>
            <a:chExt cx="267825" cy="296350"/>
          </a:xfrm>
        </p:grpSpPr>
        <p:sp>
          <p:nvSpPr>
            <p:cNvPr id="915" name="Google Shape;915;p44"/>
            <p:cNvSpPr/>
            <p:nvPr/>
          </p:nvSpPr>
          <p:spPr>
            <a:xfrm>
              <a:off x="-25445525" y="3367475"/>
              <a:ext cx="123675" cy="104775"/>
            </a:xfrm>
            <a:custGeom>
              <a:avLst/>
              <a:gdLst/>
              <a:ahLst/>
              <a:cxnLst/>
              <a:rect l="l" t="t" r="r" b="b"/>
              <a:pathLst>
                <a:path w="4947" h="4191" extrusionOk="0">
                  <a:moveTo>
                    <a:pt x="3088" y="0"/>
                  </a:moveTo>
                  <a:cubicBezTo>
                    <a:pt x="2364" y="883"/>
                    <a:pt x="1387" y="2080"/>
                    <a:pt x="127" y="3655"/>
                  </a:cubicBezTo>
                  <a:cubicBezTo>
                    <a:pt x="1" y="3718"/>
                    <a:pt x="1" y="3875"/>
                    <a:pt x="32" y="4001"/>
                  </a:cubicBezTo>
                  <a:cubicBezTo>
                    <a:pt x="95" y="4127"/>
                    <a:pt x="253" y="4191"/>
                    <a:pt x="379" y="4191"/>
                  </a:cubicBezTo>
                  <a:lnTo>
                    <a:pt x="3246" y="4191"/>
                  </a:lnTo>
                  <a:cubicBezTo>
                    <a:pt x="3372" y="4191"/>
                    <a:pt x="3435" y="4159"/>
                    <a:pt x="3529" y="4096"/>
                  </a:cubicBezTo>
                  <a:lnTo>
                    <a:pt x="4947" y="2363"/>
                  </a:lnTo>
                  <a:lnTo>
                    <a:pt x="3466" y="536"/>
                  </a:lnTo>
                  <a:lnTo>
                    <a:pt x="3120" y="63"/>
                  </a:lnTo>
                  <a:cubicBezTo>
                    <a:pt x="3120" y="32"/>
                    <a:pt x="3088" y="32"/>
                    <a:pt x="30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4"/>
            <p:cNvSpPr/>
            <p:nvPr/>
          </p:nvSpPr>
          <p:spPr>
            <a:xfrm>
              <a:off x="-25398250" y="3175900"/>
              <a:ext cx="220550" cy="296350"/>
            </a:xfrm>
            <a:custGeom>
              <a:avLst/>
              <a:gdLst/>
              <a:ahLst/>
              <a:cxnLst/>
              <a:rect l="l" t="t" r="r" b="b"/>
              <a:pathLst>
                <a:path w="8822" h="11854" extrusionOk="0">
                  <a:moveTo>
                    <a:pt x="3491" y="1"/>
                  </a:moveTo>
                  <a:cubicBezTo>
                    <a:pt x="3420" y="1"/>
                    <a:pt x="3348" y="3"/>
                    <a:pt x="3277" y="8"/>
                  </a:cubicBezTo>
                  <a:cubicBezTo>
                    <a:pt x="1481" y="134"/>
                    <a:pt x="0" y="1709"/>
                    <a:pt x="0" y="3568"/>
                  </a:cubicBezTo>
                  <a:cubicBezTo>
                    <a:pt x="0" y="4733"/>
                    <a:pt x="945" y="6246"/>
                    <a:pt x="1764" y="7285"/>
                  </a:cubicBezTo>
                  <a:lnTo>
                    <a:pt x="2142" y="7758"/>
                  </a:lnTo>
                  <a:lnTo>
                    <a:pt x="5324" y="11759"/>
                  </a:lnTo>
                  <a:cubicBezTo>
                    <a:pt x="5387" y="11822"/>
                    <a:pt x="5482" y="11854"/>
                    <a:pt x="5608" y="11854"/>
                  </a:cubicBezTo>
                  <a:lnTo>
                    <a:pt x="8475" y="11854"/>
                  </a:lnTo>
                  <a:cubicBezTo>
                    <a:pt x="8601" y="11854"/>
                    <a:pt x="8695" y="11790"/>
                    <a:pt x="8790" y="11664"/>
                  </a:cubicBezTo>
                  <a:cubicBezTo>
                    <a:pt x="8821" y="11538"/>
                    <a:pt x="8821" y="11381"/>
                    <a:pt x="8758" y="11318"/>
                  </a:cubicBezTo>
                  <a:cubicBezTo>
                    <a:pt x="7939" y="10278"/>
                    <a:pt x="7183" y="9302"/>
                    <a:pt x="6459" y="8482"/>
                  </a:cubicBezTo>
                  <a:cubicBezTo>
                    <a:pt x="6144" y="8073"/>
                    <a:pt x="5828" y="7695"/>
                    <a:pt x="5513" y="7348"/>
                  </a:cubicBezTo>
                  <a:cubicBezTo>
                    <a:pt x="5387" y="7191"/>
                    <a:pt x="5293" y="7065"/>
                    <a:pt x="5167" y="6907"/>
                  </a:cubicBezTo>
                  <a:cubicBezTo>
                    <a:pt x="4600" y="6246"/>
                    <a:pt x="4127" y="5647"/>
                    <a:pt x="3749" y="5080"/>
                  </a:cubicBezTo>
                  <a:cubicBezTo>
                    <a:pt x="3088" y="4198"/>
                    <a:pt x="2646" y="3568"/>
                    <a:pt x="2363" y="3032"/>
                  </a:cubicBezTo>
                  <a:cubicBezTo>
                    <a:pt x="2174" y="2686"/>
                    <a:pt x="2079" y="2371"/>
                    <a:pt x="2079" y="2182"/>
                  </a:cubicBezTo>
                  <a:cubicBezTo>
                    <a:pt x="2079" y="1425"/>
                    <a:pt x="2678" y="764"/>
                    <a:pt x="3466" y="764"/>
                  </a:cubicBezTo>
                  <a:cubicBezTo>
                    <a:pt x="4253" y="764"/>
                    <a:pt x="4852" y="1425"/>
                    <a:pt x="4852" y="2182"/>
                  </a:cubicBezTo>
                  <a:cubicBezTo>
                    <a:pt x="4852" y="2308"/>
                    <a:pt x="4820" y="2528"/>
                    <a:pt x="4568" y="3001"/>
                  </a:cubicBezTo>
                  <a:cubicBezTo>
                    <a:pt x="4379" y="3347"/>
                    <a:pt x="4159" y="3757"/>
                    <a:pt x="3907" y="4103"/>
                  </a:cubicBezTo>
                  <a:cubicBezTo>
                    <a:pt x="4064" y="4292"/>
                    <a:pt x="4190" y="4513"/>
                    <a:pt x="4316" y="4670"/>
                  </a:cubicBezTo>
                  <a:cubicBezTo>
                    <a:pt x="4694" y="5206"/>
                    <a:pt x="5167" y="5805"/>
                    <a:pt x="5734" y="6435"/>
                  </a:cubicBezTo>
                  <a:lnTo>
                    <a:pt x="5765" y="6466"/>
                  </a:lnTo>
                  <a:cubicBezTo>
                    <a:pt x="6396" y="5521"/>
                    <a:pt x="6931" y="4418"/>
                    <a:pt x="6931" y="3505"/>
                  </a:cubicBezTo>
                  <a:cubicBezTo>
                    <a:pt x="6931" y="1621"/>
                    <a:pt x="5408" y="1"/>
                    <a:pt x="349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4"/>
            <p:cNvSpPr/>
            <p:nvPr/>
          </p:nvSpPr>
          <p:spPr>
            <a:xfrm>
              <a:off x="-25328950" y="3211525"/>
              <a:ext cx="35475" cy="36250"/>
            </a:xfrm>
            <a:custGeom>
              <a:avLst/>
              <a:gdLst/>
              <a:ahLst/>
              <a:cxnLst/>
              <a:rect l="l" t="t" r="r" b="b"/>
              <a:pathLst>
                <a:path w="1419" h="1450" extrusionOk="0">
                  <a:moveTo>
                    <a:pt x="694" y="0"/>
                  </a:moveTo>
                  <a:cubicBezTo>
                    <a:pt x="316" y="0"/>
                    <a:pt x="0" y="347"/>
                    <a:pt x="0" y="757"/>
                  </a:cubicBezTo>
                  <a:cubicBezTo>
                    <a:pt x="0" y="757"/>
                    <a:pt x="0" y="914"/>
                    <a:pt x="190" y="1292"/>
                  </a:cubicBezTo>
                  <a:cubicBezTo>
                    <a:pt x="221" y="1355"/>
                    <a:pt x="221" y="1418"/>
                    <a:pt x="253" y="1450"/>
                  </a:cubicBezTo>
                  <a:cubicBezTo>
                    <a:pt x="379" y="1418"/>
                    <a:pt x="536" y="1387"/>
                    <a:pt x="662" y="1387"/>
                  </a:cubicBezTo>
                  <a:cubicBezTo>
                    <a:pt x="788" y="1387"/>
                    <a:pt x="946" y="1418"/>
                    <a:pt x="1040" y="1450"/>
                  </a:cubicBezTo>
                  <a:cubicBezTo>
                    <a:pt x="1103" y="1418"/>
                    <a:pt x="1135" y="1355"/>
                    <a:pt x="1135" y="1292"/>
                  </a:cubicBezTo>
                  <a:cubicBezTo>
                    <a:pt x="1324" y="914"/>
                    <a:pt x="1324" y="757"/>
                    <a:pt x="1324" y="757"/>
                  </a:cubicBezTo>
                  <a:cubicBezTo>
                    <a:pt x="1418" y="347"/>
                    <a:pt x="1103" y="0"/>
                    <a:pt x="6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8" name="Google Shape;918;p44"/>
          <p:cNvGrpSpPr/>
          <p:nvPr/>
        </p:nvGrpSpPr>
        <p:grpSpPr>
          <a:xfrm>
            <a:off x="7131828" y="2278390"/>
            <a:ext cx="314662" cy="358099"/>
            <a:chOff x="-54401725" y="3590375"/>
            <a:chExt cx="279625" cy="318225"/>
          </a:xfrm>
        </p:grpSpPr>
        <p:sp>
          <p:nvSpPr>
            <p:cNvPr id="919" name="Google Shape;919;p44"/>
            <p:cNvSpPr/>
            <p:nvPr/>
          </p:nvSpPr>
          <p:spPr>
            <a:xfrm>
              <a:off x="-54194575" y="3721900"/>
              <a:ext cx="35450" cy="19725"/>
            </a:xfrm>
            <a:custGeom>
              <a:avLst/>
              <a:gdLst/>
              <a:ahLst/>
              <a:cxnLst/>
              <a:rect l="l" t="t" r="r" b="b"/>
              <a:pathLst>
                <a:path w="1418" h="789" extrusionOk="0">
                  <a:moveTo>
                    <a:pt x="0" y="1"/>
                  </a:moveTo>
                  <a:cubicBezTo>
                    <a:pt x="158" y="410"/>
                    <a:pt x="536" y="788"/>
                    <a:pt x="1071" y="788"/>
                  </a:cubicBezTo>
                  <a:lnTo>
                    <a:pt x="1418" y="788"/>
                  </a:lnTo>
                  <a:lnTo>
                    <a:pt x="141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4"/>
            <p:cNvSpPr/>
            <p:nvPr/>
          </p:nvSpPr>
          <p:spPr>
            <a:xfrm>
              <a:off x="-54380450" y="3590375"/>
              <a:ext cx="237075" cy="112650"/>
            </a:xfrm>
            <a:custGeom>
              <a:avLst/>
              <a:gdLst/>
              <a:ahLst/>
              <a:cxnLst/>
              <a:rect l="l" t="t" r="r" b="b"/>
              <a:pathLst>
                <a:path w="9483" h="4506" extrusionOk="0">
                  <a:moveTo>
                    <a:pt x="4789" y="1575"/>
                  </a:moveTo>
                  <a:cubicBezTo>
                    <a:pt x="5009" y="1575"/>
                    <a:pt x="5135" y="1733"/>
                    <a:pt x="5135" y="1954"/>
                  </a:cubicBezTo>
                  <a:lnTo>
                    <a:pt x="5135" y="2300"/>
                  </a:lnTo>
                  <a:lnTo>
                    <a:pt x="5513" y="2300"/>
                  </a:lnTo>
                  <a:cubicBezTo>
                    <a:pt x="5702" y="2300"/>
                    <a:pt x="5860" y="2458"/>
                    <a:pt x="5860" y="2647"/>
                  </a:cubicBezTo>
                  <a:cubicBezTo>
                    <a:pt x="5860" y="2836"/>
                    <a:pt x="5702" y="2993"/>
                    <a:pt x="5513" y="2993"/>
                  </a:cubicBezTo>
                  <a:lnTo>
                    <a:pt x="5135" y="2993"/>
                  </a:lnTo>
                  <a:lnTo>
                    <a:pt x="5135" y="3371"/>
                  </a:lnTo>
                  <a:cubicBezTo>
                    <a:pt x="5135" y="3560"/>
                    <a:pt x="5009" y="3718"/>
                    <a:pt x="4789" y="3718"/>
                  </a:cubicBezTo>
                  <a:cubicBezTo>
                    <a:pt x="4600" y="3718"/>
                    <a:pt x="4442" y="3560"/>
                    <a:pt x="4442" y="3371"/>
                  </a:cubicBezTo>
                  <a:lnTo>
                    <a:pt x="4442" y="2993"/>
                  </a:lnTo>
                  <a:lnTo>
                    <a:pt x="4096" y="2993"/>
                  </a:lnTo>
                  <a:cubicBezTo>
                    <a:pt x="3907" y="2993"/>
                    <a:pt x="3749" y="2836"/>
                    <a:pt x="3749" y="2647"/>
                  </a:cubicBezTo>
                  <a:cubicBezTo>
                    <a:pt x="3749" y="2458"/>
                    <a:pt x="3907" y="2300"/>
                    <a:pt x="4096" y="2300"/>
                  </a:cubicBezTo>
                  <a:lnTo>
                    <a:pt x="4442" y="2300"/>
                  </a:lnTo>
                  <a:lnTo>
                    <a:pt x="4442" y="1954"/>
                  </a:lnTo>
                  <a:cubicBezTo>
                    <a:pt x="4442" y="1733"/>
                    <a:pt x="4600" y="1575"/>
                    <a:pt x="4789" y="1575"/>
                  </a:cubicBezTo>
                  <a:close/>
                  <a:moveTo>
                    <a:pt x="2048" y="0"/>
                  </a:moveTo>
                  <a:cubicBezTo>
                    <a:pt x="882" y="0"/>
                    <a:pt x="0" y="1040"/>
                    <a:pt x="189" y="2174"/>
                  </a:cubicBezTo>
                  <a:lnTo>
                    <a:pt x="567" y="4505"/>
                  </a:lnTo>
                  <a:lnTo>
                    <a:pt x="8916" y="4505"/>
                  </a:lnTo>
                  <a:lnTo>
                    <a:pt x="9326" y="2174"/>
                  </a:lnTo>
                  <a:cubicBezTo>
                    <a:pt x="9483" y="1040"/>
                    <a:pt x="8601" y="0"/>
                    <a:pt x="746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4"/>
            <p:cNvSpPr/>
            <p:nvPr/>
          </p:nvSpPr>
          <p:spPr>
            <a:xfrm>
              <a:off x="-54363925" y="3721900"/>
              <a:ext cx="35475" cy="19725"/>
            </a:xfrm>
            <a:custGeom>
              <a:avLst/>
              <a:gdLst/>
              <a:ahLst/>
              <a:cxnLst/>
              <a:rect l="l" t="t" r="r" b="b"/>
              <a:pathLst>
                <a:path w="1419" h="789" extrusionOk="0">
                  <a:moveTo>
                    <a:pt x="1" y="1"/>
                  </a:moveTo>
                  <a:lnTo>
                    <a:pt x="1" y="788"/>
                  </a:lnTo>
                  <a:lnTo>
                    <a:pt x="347" y="788"/>
                  </a:lnTo>
                  <a:cubicBezTo>
                    <a:pt x="820" y="788"/>
                    <a:pt x="1261" y="410"/>
                    <a:pt x="14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4"/>
            <p:cNvSpPr/>
            <p:nvPr/>
          </p:nvSpPr>
          <p:spPr>
            <a:xfrm>
              <a:off x="-54363925" y="3721900"/>
              <a:ext cx="204800" cy="186700"/>
            </a:xfrm>
            <a:custGeom>
              <a:avLst/>
              <a:gdLst/>
              <a:ahLst/>
              <a:cxnLst/>
              <a:rect l="l" t="t" r="r" b="b"/>
              <a:pathLst>
                <a:path w="8192" h="7468" extrusionOk="0">
                  <a:moveTo>
                    <a:pt x="2553" y="1513"/>
                  </a:moveTo>
                  <a:cubicBezTo>
                    <a:pt x="2742" y="1513"/>
                    <a:pt x="2899" y="1670"/>
                    <a:pt x="2899" y="1891"/>
                  </a:cubicBezTo>
                  <a:cubicBezTo>
                    <a:pt x="2899" y="2080"/>
                    <a:pt x="2742" y="2237"/>
                    <a:pt x="2553" y="2237"/>
                  </a:cubicBezTo>
                  <a:cubicBezTo>
                    <a:pt x="2541" y="2240"/>
                    <a:pt x="2529" y="2241"/>
                    <a:pt x="2517" y="2241"/>
                  </a:cubicBezTo>
                  <a:cubicBezTo>
                    <a:pt x="2368" y="2241"/>
                    <a:pt x="2206" y="2066"/>
                    <a:pt x="2206" y="1891"/>
                  </a:cubicBezTo>
                  <a:cubicBezTo>
                    <a:pt x="2206" y="1670"/>
                    <a:pt x="2364" y="1513"/>
                    <a:pt x="2553" y="1513"/>
                  </a:cubicBezTo>
                  <a:close/>
                  <a:moveTo>
                    <a:pt x="5577" y="1576"/>
                  </a:moveTo>
                  <a:cubicBezTo>
                    <a:pt x="5798" y="1576"/>
                    <a:pt x="5955" y="1733"/>
                    <a:pt x="5955" y="1922"/>
                  </a:cubicBezTo>
                  <a:cubicBezTo>
                    <a:pt x="5955" y="2111"/>
                    <a:pt x="5798" y="2269"/>
                    <a:pt x="5577" y="2269"/>
                  </a:cubicBezTo>
                  <a:cubicBezTo>
                    <a:pt x="5388" y="2269"/>
                    <a:pt x="5230" y="2111"/>
                    <a:pt x="5230" y="1922"/>
                  </a:cubicBezTo>
                  <a:cubicBezTo>
                    <a:pt x="5230" y="1733"/>
                    <a:pt x="5388" y="1576"/>
                    <a:pt x="5577" y="1576"/>
                  </a:cubicBezTo>
                  <a:close/>
                  <a:moveTo>
                    <a:pt x="5148" y="4073"/>
                  </a:moveTo>
                  <a:cubicBezTo>
                    <a:pt x="5238" y="4073"/>
                    <a:pt x="5325" y="4112"/>
                    <a:pt x="5388" y="4191"/>
                  </a:cubicBezTo>
                  <a:cubicBezTo>
                    <a:pt x="5546" y="4317"/>
                    <a:pt x="5546" y="4537"/>
                    <a:pt x="5388" y="4726"/>
                  </a:cubicBezTo>
                  <a:cubicBezTo>
                    <a:pt x="5041" y="5073"/>
                    <a:pt x="4569" y="5262"/>
                    <a:pt x="4096" y="5262"/>
                  </a:cubicBezTo>
                  <a:cubicBezTo>
                    <a:pt x="3624" y="5262"/>
                    <a:pt x="3120" y="5073"/>
                    <a:pt x="2805" y="4726"/>
                  </a:cubicBezTo>
                  <a:cubicBezTo>
                    <a:pt x="2647" y="4569"/>
                    <a:pt x="2647" y="4317"/>
                    <a:pt x="2805" y="4191"/>
                  </a:cubicBezTo>
                  <a:cubicBezTo>
                    <a:pt x="2883" y="4112"/>
                    <a:pt x="2978" y="4073"/>
                    <a:pt x="3068" y="4073"/>
                  </a:cubicBezTo>
                  <a:cubicBezTo>
                    <a:pt x="3159" y="4073"/>
                    <a:pt x="3246" y="4112"/>
                    <a:pt x="3309" y="4191"/>
                  </a:cubicBezTo>
                  <a:cubicBezTo>
                    <a:pt x="3529" y="4411"/>
                    <a:pt x="3813" y="4521"/>
                    <a:pt x="4096" y="4521"/>
                  </a:cubicBezTo>
                  <a:cubicBezTo>
                    <a:pt x="4380" y="4521"/>
                    <a:pt x="4663" y="4411"/>
                    <a:pt x="4884" y="4191"/>
                  </a:cubicBezTo>
                  <a:cubicBezTo>
                    <a:pt x="4963" y="4112"/>
                    <a:pt x="5057" y="4073"/>
                    <a:pt x="5148" y="4073"/>
                  </a:cubicBezTo>
                  <a:close/>
                  <a:moveTo>
                    <a:pt x="2175" y="1"/>
                  </a:moveTo>
                  <a:cubicBezTo>
                    <a:pt x="2017" y="851"/>
                    <a:pt x="1229" y="1513"/>
                    <a:pt x="347" y="1513"/>
                  </a:cubicBezTo>
                  <a:lnTo>
                    <a:pt x="1" y="1513"/>
                  </a:lnTo>
                  <a:lnTo>
                    <a:pt x="1" y="3372"/>
                  </a:lnTo>
                  <a:cubicBezTo>
                    <a:pt x="1" y="5608"/>
                    <a:pt x="1859" y="7467"/>
                    <a:pt x="4096" y="7467"/>
                  </a:cubicBezTo>
                  <a:cubicBezTo>
                    <a:pt x="6333" y="7467"/>
                    <a:pt x="8192" y="5608"/>
                    <a:pt x="8192" y="3372"/>
                  </a:cubicBezTo>
                  <a:lnTo>
                    <a:pt x="8192" y="1513"/>
                  </a:lnTo>
                  <a:lnTo>
                    <a:pt x="7845" y="1513"/>
                  </a:lnTo>
                  <a:cubicBezTo>
                    <a:pt x="6932" y="1513"/>
                    <a:pt x="6176" y="820"/>
                    <a:pt x="598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4"/>
            <p:cNvSpPr/>
            <p:nvPr/>
          </p:nvSpPr>
          <p:spPr>
            <a:xfrm>
              <a:off x="-54401725" y="3747100"/>
              <a:ext cx="18925" cy="63825"/>
            </a:xfrm>
            <a:custGeom>
              <a:avLst/>
              <a:gdLst/>
              <a:ahLst/>
              <a:cxnLst/>
              <a:rect l="l" t="t" r="r" b="b"/>
              <a:pathLst>
                <a:path w="757" h="2553" extrusionOk="0">
                  <a:moveTo>
                    <a:pt x="757" y="1"/>
                  </a:moveTo>
                  <a:cubicBezTo>
                    <a:pt x="284" y="253"/>
                    <a:pt x="0" y="725"/>
                    <a:pt x="0" y="1261"/>
                  </a:cubicBezTo>
                  <a:cubicBezTo>
                    <a:pt x="0" y="1828"/>
                    <a:pt x="315" y="2301"/>
                    <a:pt x="757" y="2553"/>
                  </a:cubicBezTo>
                  <a:lnTo>
                    <a:pt x="75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4"/>
            <p:cNvSpPr/>
            <p:nvPr/>
          </p:nvSpPr>
          <p:spPr>
            <a:xfrm>
              <a:off x="-54140225" y="3746325"/>
              <a:ext cx="18125" cy="63825"/>
            </a:xfrm>
            <a:custGeom>
              <a:avLst/>
              <a:gdLst/>
              <a:ahLst/>
              <a:cxnLst/>
              <a:rect l="l" t="t" r="r" b="b"/>
              <a:pathLst>
                <a:path w="725" h="2553" extrusionOk="0">
                  <a:moveTo>
                    <a:pt x="0" y="0"/>
                  </a:moveTo>
                  <a:lnTo>
                    <a:pt x="0" y="2552"/>
                  </a:lnTo>
                  <a:cubicBezTo>
                    <a:pt x="410" y="2269"/>
                    <a:pt x="725" y="1796"/>
                    <a:pt x="725" y="1260"/>
                  </a:cubicBezTo>
                  <a:cubicBezTo>
                    <a:pt x="725" y="756"/>
                    <a:pt x="410" y="284"/>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903;p44"/>
          <p:cNvSpPr txBox="1">
            <a:spLocks/>
          </p:cNvSpPr>
          <p:nvPr/>
        </p:nvSpPr>
        <p:spPr>
          <a:xfrm>
            <a:off x="539552" y="1203598"/>
            <a:ext cx="8006004" cy="385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1pPr>
            <a:lvl2pPr marL="914400" marR="0" lvl="1"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ctr"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marL="0" indent="0">
              <a:spcAft>
                <a:spcPts val="1200"/>
              </a:spcAft>
            </a:pPr>
            <a:r>
              <a:rPr lang="es-PY" sz="1800" i="1"/>
              <a:t>Lograr la mejora de la gestión comercial de ANDE, la reducción de costos operativos y una mejor atención al cliente.</a:t>
            </a:r>
          </a:p>
        </p:txBody>
      </p:sp>
      <p:grpSp>
        <p:nvGrpSpPr>
          <p:cNvPr id="28" name="27 Grupo"/>
          <p:cNvGrpSpPr/>
          <p:nvPr/>
        </p:nvGrpSpPr>
        <p:grpSpPr>
          <a:xfrm>
            <a:off x="7452320" y="33559"/>
            <a:ext cx="946720" cy="305943"/>
            <a:chOff x="7452320" y="136566"/>
            <a:chExt cx="946720" cy="305943"/>
          </a:xfrm>
        </p:grpSpPr>
        <p:pic>
          <p:nvPicPr>
            <p:cNvPr id="29" name="28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30" name="2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oogle Shape;310;p45"/>
          <p:cNvSpPr txBox="1">
            <a:spLocks noGrp="1"/>
          </p:cNvSpPr>
          <p:nvPr>
            <p:ph type="title"/>
          </p:nvPr>
        </p:nvSpPr>
        <p:spPr>
          <a:xfrm>
            <a:off x="2836174" y="2067694"/>
            <a:ext cx="3392009" cy="528600"/>
          </a:xfrm>
          <a:prstGeom prst="rect">
            <a:avLst/>
          </a:prstGeom>
        </p:spPr>
        <p:txBody>
          <a:bodyPr spcFirstLastPara="1" wrap="square" lIns="91425" tIns="91425" rIns="91425" bIns="91425" anchor="t" anchorCtr="0">
            <a:noAutofit/>
          </a:bodyPr>
          <a:lstStyle/>
          <a:p>
            <a:pPr lvl="0"/>
            <a:r>
              <a:rPr lang="es-PY" sz="2400" b="1">
                <a:ln>
                  <a:solidFill>
                    <a:schemeClr val="accent6">
                      <a:lumMod val="60000"/>
                      <a:lumOff val="40000"/>
                    </a:schemeClr>
                  </a:solidFill>
                </a:ln>
              </a:rPr>
              <a:t>LPI: “Adquisición del Sistema de Gestión Comercial”</a:t>
            </a:r>
          </a:p>
        </p:txBody>
      </p:sp>
      <p:sp>
        <p:nvSpPr>
          <p:cNvPr id="13" name="Google Shape;311;p45"/>
          <p:cNvSpPr txBox="1">
            <a:spLocks/>
          </p:cNvSpPr>
          <p:nvPr/>
        </p:nvSpPr>
        <p:spPr>
          <a:xfrm>
            <a:off x="1120875" y="699542"/>
            <a:ext cx="1959300" cy="333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PY" sz="1600" b="1">
                <a:latin typeface="Alata"/>
              </a:rPr>
              <a:t>Modalidad</a:t>
            </a:r>
          </a:p>
        </p:txBody>
      </p:sp>
      <p:sp>
        <p:nvSpPr>
          <p:cNvPr id="14" name="Google Shape;312;p45"/>
          <p:cNvSpPr txBox="1">
            <a:spLocks noGrp="1"/>
          </p:cNvSpPr>
          <p:nvPr>
            <p:ph type="subTitle" idx="1"/>
          </p:nvPr>
        </p:nvSpPr>
        <p:spPr>
          <a:xfrm>
            <a:off x="323528" y="966978"/>
            <a:ext cx="3477785" cy="97621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PY"/>
              <a:t>Licitación Pública Internacional (LPI). 2 sobres.</a:t>
            </a:r>
            <a:r>
              <a:rPr lang="es-PY" b="1"/>
              <a:t> A través del portal de la Dirección Nacional de Contrataciones Públicas (DNCP).</a:t>
            </a:r>
            <a:endParaRPr lang="en-US" b="1"/>
          </a:p>
          <a:p>
            <a:pPr marL="0" lvl="0" indent="0" algn="ctr" rtl="0">
              <a:spcBef>
                <a:spcPts val="0"/>
              </a:spcBef>
              <a:spcAft>
                <a:spcPts val="0"/>
              </a:spcAft>
              <a:buNone/>
            </a:pPr>
            <a:endParaRPr/>
          </a:p>
        </p:txBody>
      </p:sp>
      <p:sp>
        <p:nvSpPr>
          <p:cNvPr id="15" name="Google Shape;313;p45"/>
          <p:cNvSpPr txBox="1">
            <a:spLocks/>
          </p:cNvSpPr>
          <p:nvPr/>
        </p:nvSpPr>
        <p:spPr>
          <a:xfrm>
            <a:off x="755576" y="3173457"/>
            <a:ext cx="2659037" cy="333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PY" sz="1600" b="1">
                <a:latin typeface="Alata"/>
              </a:rPr>
              <a:t>Criterios de Adjudicación</a:t>
            </a:r>
          </a:p>
        </p:txBody>
      </p:sp>
      <p:sp>
        <p:nvSpPr>
          <p:cNvPr id="16" name="Google Shape;314;p45"/>
          <p:cNvSpPr txBox="1">
            <a:spLocks/>
          </p:cNvSpPr>
          <p:nvPr/>
        </p:nvSpPr>
        <p:spPr>
          <a:xfrm>
            <a:off x="395536" y="3651870"/>
            <a:ext cx="3477785" cy="1051651"/>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2"/>
              </a:buClr>
              <a:buSzPts val="1400"/>
            </a:pPr>
            <a:r>
              <a:rPr lang="en-US" sz="1600" b="1" dirty="0">
                <a:solidFill>
                  <a:schemeClr val="dk2"/>
                </a:solidFill>
                <a:latin typeface="Montserrat"/>
                <a:ea typeface="Montserrat"/>
                <a:cs typeface="Montserrat"/>
                <a:sym typeface="Montserrat"/>
              </a:rPr>
              <a:t>Precio </a:t>
            </a:r>
            <a:r>
              <a:rPr lang="en-US" sz="1600" b="1" dirty="0" err="1">
                <a:solidFill>
                  <a:schemeClr val="dk2"/>
                </a:solidFill>
                <a:latin typeface="Montserrat"/>
                <a:ea typeface="Montserrat"/>
                <a:cs typeface="Montserrat"/>
                <a:sym typeface="Montserrat"/>
              </a:rPr>
              <a:t>más</a:t>
            </a:r>
            <a:r>
              <a:rPr lang="en-US" sz="1600" b="1" dirty="0">
                <a:solidFill>
                  <a:schemeClr val="dk2"/>
                </a:solidFill>
                <a:latin typeface="Montserrat"/>
                <a:ea typeface="Montserrat"/>
                <a:cs typeface="Montserrat"/>
                <a:sym typeface="Montserrat"/>
              </a:rPr>
              <a:t> bajo </a:t>
            </a:r>
            <a:r>
              <a:rPr lang="en-US" sz="1600" dirty="0">
                <a:solidFill>
                  <a:schemeClr val="dk2"/>
                </a:solidFill>
                <a:latin typeface="Montserrat"/>
                <a:ea typeface="Montserrat"/>
                <a:cs typeface="Montserrat"/>
                <a:sym typeface="Montserrat"/>
              </a:rPr>
              <a:t>al </a:t>
            </a:r>
            <a:r>
              <a:rPr lang="en-US" sz="1600" dirty="0" err="1">
                <a:solidFill>
                  <a:schemeClr val="dk2"/>
                </a:solidFill>
                <a:latin typeface="Montserrat"/>
                <a:ea typeface="Montserrat"/>
                <a:cs typeface="Montserrat"/>
                <a:sym typeface="Montserrat"/>
              </a:rPr>
              <a:t>oferente</a:t>
            </a:r>
            <a:r>
              <a:rPr lang="en-US" sz="1600" dirty="0">
                <a:solidFill>
                  <a:schemeClr val="dk2"/>
                </a:solidFill>
                <a:latin typeface="Montserrat"/>
                <a:ea typeface="Montserrat"/>
                <a:cs typeface="Montserrat"/>
                <a:sym typeface="Montserrat"/>
              </a:rPr>
              <a:t> que </a:t>
            </a:r>
            <a:r>
              <a:rPr lang="en-US" sz="1600" dirty="0" err="1">
                <a:solidFill>
                  <a:schemeClr val="dk2"/>
                </a:solidFill>
                <a:latin typeface="Montserrat"/>
                <a:ea typeface="Montserrat"/>
                <a:cs typeface="Montserrat"/>
                <a:sym typeface="Montserrat"/>
              </a:rPr>
              <a:t>cumpla</a:t>
            </a:r>
            <a:r>
              <a:rPr lang="en-US" sz="1600" dirty="0">
                <a:solidFill>
                  <a:schemeClr val="dk2"/>
                </a:solidFill>
                <a:latin typeface="Montserrat"/>
                <a:ea typeface="Montserrat"/>
                <a:cs typeface="Montserrat"/>
                <a:sym typeface="Montserrat"/>
              </a:rPr>
              <a:t> con los </a:t>
            </a:r>
            <a:r>
              <a:rPr lang="en-US" sz="1600" dirty="0" err="1">
                <a:solidFill>
                  <a:schemeClr val="dk2"/>
                </a:solidFill>
                <a:latin typeface="Montserrat"/>
                <a:ea typeface="Montserrat"/>
                <a:cs typeface="Montserrat"/>
                <a:sym typeface="Montserrat"/>
              </a:rPr>
              <a:t>requisitos</a:t>
            </a:r>
            <a:r>
              <a:rPr lang="en-US" sz="1600" dirty="0">
                <a:solidFill>
                  <a:schemeClr val="dk2"/>
                </a:solidFill>
                <a:latin typeface="Montserrat"/>
                <a:ea typeface="Montserrat"/>
                <a:cs typeface="Montserrat"/>
                <a:sym typeface="Montserrat"/>
              </a:rPr>
              <a:t> </a:t>
            </a:r>
            <a:r>
              <a:rPr lang="en-US" sz="1600" dirty="0" err="1">
                <a:solidFill>
                  <a:schemeClr val="dk2"/>
                </a:solidFill>
                <a:latin typeface="Montserrat"/>
                <a:ea typeface="Montserrat"/>
                <a:cs typeface="Montserrat"/>
                <a:sym typeface="Montserrat"/>
              </a:rPr>
              <a:t>técnicos</a:t>
            </a:r>
            <a:r>
              <a:rPr lang="en-US" sz="1600" dirty="0">
                <a:solidFill>
                  <a:schemeClr val="dk2"/>
                </a:solidFill>
                <a:latin typeface="Montserrat"/>
                <a:ea typeface="Montserrat"/>
                <a:cs typeface="Montserrat"/>
                <a:sym typeface="Montserrat"/>
              </a:rPr>
              <a:t>, </a:t>
            </a:r>
            <a:r>
              <a:rPr lang="en-US" sz="1600" dirty="0" err="1">
                <a:solidFill>
                  <a:schemeClr val="dk2"/>
                </a:solidFill>
                <a:latin typeface="Montserrat"/>
                <a:ea typeface="Montserrat"/>
                <a:cs typeface="Montserrat"/>
                <a:sym typeface="Montserrat"/>
              </a:rPr>
              <a:t>financieros</a:t>
            </a:r>
            <a:r>
              <a:rPr lang="en-US" sz="1600" dirty="0">
                <a:solidFill>
                  <a:schemeClr val="dk2"/>
                </a:solidFill>
                <a:latin typeface="Montserrat"/>
                <a:ea typeface="Montserrat"/>
                <a:cs typeface="Montserrat"/>
                <a:sym typeface="Montserrat"/>
              </a:rPr>
              <a:t>, </a:t>
            </a:r>
            <a:r>
              <a:rPr lang="en-US" sz="1600" dirty="0" err="1">
                <a:solidFill>
                  <a:schemeClr val="dk2"/>
                </a:solidFill>
                <a:latin typeface="Montserrat"/>
                <a:ea typeface="Montserrat"/>
                <a:cs typeface="Montserrat"/>
                <a:sym typeface="Montserrat"/>
              </a:rPr>
              <a:t>legales</a:t>
            </a:r>
            <a:r>
              <a:rPr lang="en-US" sz="1600" dirty="0">
                <a:solidFill>
                  <a:schemeClr val="dk2"/>
                </a:solidFill>
                <a:latin typeface="Montserrat"/>
                <a:ea typeface="Montserrat"/>
                <a:cs typeface="Montserrat"/>
                <a:sym typeface="Montserrat"/>
              </a:rPr>
              <a:t>, etc.</a:t>
            </a:r>
          </a:p>
          <a:p>
            <a:pPr algn="ctr">
              <a:buClr>
                <a:schemeClr val="dk2"/>
              </a:buClr>
              <a:buSzPts val="1400"/>
            </a:pPr>
            <a:endParaRPr lang="en-US" sz="1600" dirty="0">
              <a:solidFill>
                <a:schemeClr val="dk2"/>
              </a:solidFill>
              <a:latin typeface="Montserrat"/>
              <a:ea typeface="Montserrat"/>
              <a:cs typeface="Montserrat"/>
              <a:sym typeface="Montserrat"/>
            </a:endParaRPr>
          </a:p>
        </p:txBody>
      </p:sp>
      <p:sp>
        <p:nvSpPr>
          <p:cNvPr id="17" name="Google Shape;315;p45"/>
          <p:cNvSpPr txBox="1">
            <a:spLocks/>
          </p:cNvSpPr>
          <p:nvPr/>
        </p:nvSpPr>
        <p:spPr>
          <a:xfrm>
            <a:off x="6063846" y="699542"/>
            <a:ext cx="1959300" cy="333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PY" sz="1600" b="1">
                <a:latin typeface="Alata"/>
              </a:rPr>
              <a:t>Oferentes</a:t>
            </a:r>
            <a:endParaRPr lang="es-PY" b="1">
              <a:latin typeface="Alata"/>
            </a:endParaRPr>
          </a:p>
        </p:txBody>
      </p:sp>
      <p:sp>
        <p:nvSpPr>
          <p:cNvPr id="18" name="Google Shape;316;p45"/>
          <p:cNvSpPr txBox="1">
            <a:spLocks/>
          </p:cNvSpPr>
          <p:nvPr/>
        </p:nvSpPr>
        <p:spPr>
          <a:xfrm>
            <a:off x="5355678" y="1004975"/>
            <a:ext cx="3464933" cy="181411"/>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2"/>
              </a:buClr>
              <a:buSzPts val="1400"/>
            </a:pPr>
            <a:r>
              <a:rPr lang="en-US" sz="1600" dirty="0">
                <a:solidFill>
                  <a:schemeClr val="dk2"/>
                </a:solidFill>
                <a:latin typeface="Montserrat"/>
                <a:ea typeface="Montserrat"/>
                <a:cs typeface="Montserrat"/>
                <a:sym typeface="Montserrat"/>
              </a:rPr>
              <a:t>A) </a:t>
            </a:r>
            <a:r>
              <a:rPr lang="en-US" sz="1600" dirty="0" err="1">
                <a:solidFill>
                  <a:schemeClr val="dk2"/>
                </a:solidFill>
                <a:latin typeface="Montserrat"/>
                <a:ea typeface="Montserrat"/>
                <a:cs typeface="Montserrat"/>
                <a:sym typeface="Montserrat"/>
              </a:rPr>
              <a:t>Nacionales</a:t>
            </a:r>
            <a:r>
              <a:rPr lang="en-US" sz="1600" dirty="0">
                <a:solidFill>
                  <a:schemeClr val="dk2"/>
                </a:solidFill>
                <a:latin typeface="Montserrat"/>
                <a:ea typeface="Montserrat"/>
                <a:cs typeface="Montserrat"/>
                <a:sym typeface="Montserrat"/>
              </a:rPr>
              <a:t> por </a:t>
            </a:r>
            <a:r>
              <a:rPr lang="en-US" sz="1600" dirty="0" err="1">
                <a:solidFill>
                  <a:schemeClr val="dk2"/>
                </a:solidFill>
                <a:latin typeface="Montserrat"/>
                <a:ea typeface="Montserrat"/>
                <a:cs typeface="Montserrat"/>
                <a:sym typeface="Montserrat"/>
              </a:rPr>
              <a:t>sí</a:t>
            </a:r>
            <a:r>
              <a:rPr lang="en-US" sz="1600" dirty="0">
                <a:solidFill>
                  <a:schemeClr val="dk2"/>
                </a:solidFill>
                <a:latin typeface="Montserrat"/>
                <a:ea typeface="Montserrat"/>
                <a:cs typeface="Montserrat"/>
                <a:sym typeface="Montserrat"/>
              </a:rPr>
              <a:t> </a:t>
            </a:r>
            <a:r>
              <a:rPr lang="en-US" sz="1600" dirty="0" err="1">
                <a:solidFill>
                  <a:schemeClr val="dk2"/>
                </a:solidFill>
                <a:latin typeface="Montserrat"/>
                <a:ea typeface="Montserrat"/>
                <a:cs typeface="Montserrat"/>
                <a:sym typeface="Montserrat"/>
              </a:rPr>
              <a:t>mismas</a:t>
            </a:r>
            <a:r>
              <a:rPr lang="en-US" sz="1600" dirty="0">
                <a:solidFill>
                  <a:schemeClr val="dk2"/>
                </a:solidFill>
                <a:latin typeface="Montserrat"/>
                <a:ea typeface="Montserrat"/>
                <a:cs typeface="Montserrat"/>
                <a:sym typeface="Montserrat"/>
              </a:rPr>
              <a:t> o </a:t>
            </a:r>
            <a:r>
              <a:rPr lang="en-US" sz="1600" dirty="0" err="1">
                <a:solidFill>
                  <a:schemeClr val="dk2"/>
                </a:solidFill>
                <a:latin typeface="Montserrat"/>
                <a:ea typeface="Montserrat"/>
                <a:cs typeface="Montserrat"/>
                <a:sym typeface="Montserrat"/>
              </a:rPr>
              <a:t>consorciadas</a:t>
            </a:r>
            <a:r>
              <a:rPr lang="en-US" sz="1600" dirty="0">
                <a:solidFill>
                  <a:schemeClr val="dk2"/>
                </a:solidFill>
                <a:latin typeface="Montserrat"/>
                <a:ea typeface="Montserrat"/>
                <a:cs typeface="Montserrat"/>
                <a:sym typeface="Montserrat"/>
              </a:rPr>
              <a:t> con </a:t>
            </a:r>
            <a:r>
              <a:rPr lang="en-US" sz="1600" dirty="0" err="1">
                <a:solidFill>
                  <a:schemeClr val="dk2"/>
                </a:solidFill>
                <a:latin typeface="Montserrat"/>
                <a:ea typeface="Montserrat"/>
                <a:cs typeface="Montserrat"/>
                <a:sym typeface="Montserrat"/>
              </a:rPr>
              <a:t>Nacionales</a:t>
            </a:r>
            <a:endParaRPr lang="es-ES" dirty="0">
              <a:solidFill>
                <a:schemeClr val="dk2"/>
              </a:solidFill>
              <a:sym typeface="Montserrat"/>
            </a:endParaRPr>
          </a:p>
          <a:p>
            <a:pPr algn="ctr">
              <a:buSzPts val="1400"/>
            </a:pPr>
            <a:endParaRPr lang="en-US" sz="1600" dirty="0">
              <a:solidFill>
                <a:schemeClr val="dk2"/>
              </a:solidFill>
              <a:latin typeface="Montserrat"/>
              <a:ea typeface="Montserrat"/>
              <a:cs typeface="Montserrat"/>
              <a:sym typeface="Montserrat"/>
            </a:endParaRPr>
          </a:p>
          <a:p>
            <a:pPr algn="ctr">
              <a:buSzPts val="1400"/>
            </a:pPr>
            <a:r>
              <a:rPr lang="en-US" sz="1600" dirty="0">
                <a:solidFill>
                  <a:schemeClr val="dk2"/>
                </a:solidFill>
                <a:latin typeface="Montserrat"/>
                <a:ea typeface="Montserrat"/>
                <a:cs typeface="Montserrat"/>
                <a:sym typeface="Montserrat"/>
              </a:rPr>
              <a:t>B) </a:t>
            </a:r>
            <a:r>
              <a:rPr lang="en-US" sz="1600" dirty="0" err="1">
                <a:solidFill>
                  <a:schemeClr val="dk2"/>
                </a:solidFill>
                <a:latin typeface="Montserrat"/>
                <a:ea typeface="Montserrat"/>
                <a:cs typeface="Montserrat"/>
                <a:sym typeface="Montserrat"/>
              </a:rPr>
              <a:t>Extranjeros</a:t>
            </a:r>
            <a:r>
              <a:rPr lang="en-US" sz="1600" dirty="0">
                <a:solidFill>
                  <a:schemeClr val="dk2"/>
                </a:solidFill>
                <a:latin typeface="Montserrat"/>
                <a:ea typeface="Montserrat"/>
                <a:cs typeface="Montserrat"/>
                <a:sym typeface="Montserrat"/>
              </a:rPr>
              <a:t> </a:t>
            </a:r>
            <a:r>
              <a:rPr lang="en-US" sz="1600" dirty="0" err="1">
                <a:solidFill>
                  <a:schemeClr val="dk2"/>
                </a:solidFill>
                <a:latin typeface="Montserrat"/>
                <a:ea typeface="Montserrat"/>
                <a:cs typeface="Montserrat"/>
                <a:sym typeface="Montserrat"/>
              </a:rPr>
              <a:t>consorciados</a:t>
            </a:r>
            <a:r>
              <a:rPr lang="en-US" sz="1600" dirty="0">
                <a:solidFill>
                  <a:schemeClr val="dk2"/>
                </a:solidFill>
                <a:latin typeface="Montserrat"/>
                <a:ea typeface="Montserrat"/>
                <a:cs typeface="Montserrat"/>
                <a:sym typeface="Montserrat"/>
              </a:rPr>
              <a:t> con un Nacional</a:t>
            </a:r>
            <a:endParaRPr lang="en-US" dirty="0">
              <a:solidFill>
                <a:schemeClr val="dk2"/>
              </a:solidFill>
            </a:endParaRPr>
          </a:p>
        </p:txBody>
      </p:sp>
      <p:sp>
        <p:nvSpPr>
          <p:cNvPr id="19" name="Google Shape;317;p45"/>
          <p:cNvSpPr txBox="1">
            <a:spLocks/>
          </p:cNvSpPr>
          <p:nvPr/>
        </p:nvSpPr>
        <p:spPr>
          <a:xfrm>
            <a:off x="6093909" y="3147814"/>
            <a:ext cx="1959300" cy="3339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PY" sz="1600" b="1">
                <a:latin typeface="Alata"/>
              </a:rPr>
              <a:t>Ítems</a:t>
            </a:r>
            <a:endParaRPr lang="es-PY" b="1">
              <a:latin typeface="Alata"/>
            </a:endParaRPr>
          </a:p>
        </p:txBody>
      </p:sp>
      <p:sp>
        <p:nvSpPr>
          <p:cNvPr id="21" name="Google Shape;319;p45"/>
          <p:cNvSpPr/>
          <p:nvPr/>
        </p:nvSpPr>
        <p:spPr>
          <a:xfrm rot="10800000">
            <a:off x="1682775" y="439742"/>
            <a:ext cx="835500" cy="2598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20;p45"/>
          <p:cNvSpPr/>
          <p:nvPr/>
        </p:nvSpPr>
        <p:spPr>
          <a:xfrm rot="10800000">
            <a:off x="1682775" y="2859782"/>
            <a:ext cx="835500" cy="259800"/>
          </a:xfrm>
          <a:prstGeom prst="triangle">
            <a:avLst>
              <a:gd name="adj" fmla="val 5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1;p45"/>
          <p:cNvSpPr/>
          <p:nvPr/>
        </p:nvSpPr>
        <p:spPr>
          <a:xfrm rot="10800000">
            <a:off x="6625746" y="439742"/>
            <a:ext cx="835500" cy="2598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22;p45"/>
          <p:cNvSpPr/>
          <p:nvPr/>
        </p:nvSpPr>
        <p:spPr>
          <a:xfrm rot="10800000">
            <a:off x="6625745" y="2859783"/>
            <a:ext cx="835500" cy="259800"/>
          </a:xfrm>
          <a:prstGeom prst="triangle">
            <a:avLst>
              <a:gd name="adj" fmla="val 50000"/>
            </a:avLst>
          </a:prstGeom>
          <a:solidFill>
            <a:schemeClr val="accent6">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 name="Google Shape;323;p45"/>
          <p:cNvCxnSpPr/>
          <p:nvPr/>
        </p:nvCxnSpPr>
        <p:spPr>
          <a:xfrm>
            <a:off x="-22525" y="2564950"/>
            <a:ext cx="2858700" cy="0"/>
          </a:xfrm>
          <a:prstGeom prst="straightConnector1">
            <a:avLst/>
          </a:prstGeom>
          <a:noFill/>
          <a:ln w="28575" cap="flat" cmpd="sng">
            <a:solidFill>
              <a:schemeClr val="dk1"/>
            </a:solidFill>
            <a:prstDash val="solid"/>
            <a:round/>
            <a:headEnd type="none" w="med" len="med"/>
            <a:tailEnd type="none" w="med" len="med"/>
          </a:ln>
        </p:spPr>
      </p:cxnSp>
      <p:cxnSp>
        <p:nvCxnSpPr>
          <p:cNvPr id="26" name="Google Shape;324;p45"/>
          <p:cNvCxnSpPr/>
          <p:nvPr/>
        </p:nvCxnSpPr>
        <p:spPr>
          <a:xfrm>
            <a:off x="6285300" y="2571750"/>
            <a:ext cx="2858700" cy="0"/>
          </a:xfrm>
          <a:prstGeom prst="straightConnector1">
            <a:avLst/>
          </a:prstGeom>
          <a:noFill/>
          <a:ln w="28575" cap="flat" cmpd="sng">
            <a:solidFill>
              <a:schemeClr val="dk1"/>
            </a:solidFill>
            <a:prstDash val="solid"/>
            <a:round/>
            <a:headEnd type="none" w="med" len="med"/>
            <a:tailEnd type="none" w="med" len="med"/>
          </a:ln>
        </p:spPr>
      </p:cxnSp>
      <p:cxnSp>
        <p:nvCxnSpPr>
          <p:cNvPr id="27" name="Google Shape;325;p45"/>
          <p:cNvCxnSpPr/>
          <p:nvPr/>
        </p:nvCxnSpPr>
        <p:spPr>
          <a:xfrm>
            <a:off x="4572000" y="3657074"/>
            <a:ext cx="0" cy="930900"/>
          </a:xfrm>
          <a:prstGeom prst="straightConnector1">
            <a:avLst/>
          </a:prstGeom>
          <a:noFill/>
          <a:ln w="28575" cap="flat" cmpd="sng">
            <a:solidFill>
              <a:schemeClr val="dk1"/>
            </a:solidFill>
            <a:prstDash val="solid"/>
            <a:round/>
            <a:headEnd type="none" w="med" len="med"/>
            <a:tailEnd type="none" w="med" len="med"/>
          </a:ln>
        </p:spPr>
      </p:cxnSp>
      <p:cxnSp>
        <p:nvCxnSpPr>
          <p:cNvPr id="28" name="Google Shape;326;p45"/>
          <p:cNvCxnSpPr/>
          <p:nvPr/>
        </p:nvCxnSpPr>
        <p:spPr>
          <a:xfrm>
            <a:off x="4572000" y="843558"/>
            <a:ext cx="0" cy="930900"/>
          </a:xfrm>
          <a:prstGeom prst="straightConnector1">
            <a:avLst/>
          </a:prstGeom>
          <a:noFill/>
          <a:ln w="28575" cap="flat" cmpd="sng">
            <a:solidFill>
              <a:schemeClr val="dk1"/>
            </a:solidFill>
            <a:prstDash val="solid"/>
            <a:round/>
            <a:headEnd type="none" w="med" len="med"/>
            <a:tailEnd type="none" w="med" len="med"/>
          </a:ln>
        </p:spPr>
      </p:cxnSp>
      <p:sp>
        <p:nvSpPr>
          <p:cNvPr id="29" name="Google Shape;314;p45"/>
          <p:cNvSpPr txBox="1">
            <a:spLocks/>
          </p:cNvSpPr>
          <p:nvPr/>
        </p:nvSpPr>
        <p:spPr>
          <a:xfrm>
            <a:off x="4788024" y="3363838"/>
            <a:ext cx="4320479" cy="69161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2"/>
              </a:buClr>
              <a:buSzPts val="1400"/>
            </a:pPr>
            <a:r>
              <a:rPr lang="es-PY" sz="1600" b="1">
                <a:solidFill>
                  <a:schemeClr val="dk2"/>
                </a:solidFill>
                <a:latin typeface="Montserrat"/>
                <a:ea typeface="Montserrat"/>
                <a:cs typeface="Montserrat"/>
                <a:sym typeface="Montserrat"/>
              </a:rPr>
              <a:t>ÍTEM 1 – Solución Comercial</a:t>
            </a:r>
          </a:p>
          <a:p>
            <a:pPr algn="ctr">
              <a:buClr>
                <a:schemeClr val="dk2"/>
              </a:buClr>
              <a:buSzPts val="1400"/>
            </a:pPr>
            <a:r>
              <a:rPr lang="es-PY" sz="1600">
                <a:solidFill>
                  <a:schemeClr val="dk2"/>
                </a:solidFill>
                <a:latin typeface="Montserrat"/>
                <a:ea typeface="Montserrat"/>
                <a:cs typeface="Montserrat"/>
                <a:sym typeface="Montserrat"/>
              </a:rPr>
              <a:t>1.1 – Software para la Solución Comercial.</a:t>
            </a:r>
          </a:p>
          <a:p>
            <a:pPr algn="ctr">
              <a:buClr>
                <a:schemeClr val="dk2"/>
              </a:buClr>
              <a:buSzPts val="1400"/>
            </a:pPr>
            <a:r>
              <a:rPr lang="es-PY" sz="1600">
                <a:solidFill>
                  <a:schemeClr val="dk2"/>
                </a:solidFill>
                <a:latin typeface="Montserrat"/>
                <a:ea typeface="Montserrat"/>
                <a:cs typeface="Montserrat"/>
              </a:rPr>
              <a:t>1.2 - Servicio de Mantenimiento.</a:t>
            </a:r>
          </a:p>
          <a:p>
            <a:pPr algn="ctr">
              <a:buClr>
                <a:schemeClr val="dk2"/>
              </a:buClr>
              <a:buSzPts val="1400"/>
            </a:pPr>
            <a:r>
              <a:rPr lang="es-PY" sz="1600" b="1">
                <a:solidFill>
                  <a:schemeClr val="dk2"/>
                </a:solidFill>
                <a:latin typeface="Montserrat"/>
                <a:ea typeface="Montserrat"/>
                <a:cs typeface="Montserrat"/>
              </a:rPr>
              <a:t>ÍTEM 2 - Consultoría</a:t>
            </a:r>
          </a:p>
          <a:p>
            <a:pPr algn="ctr">
              <a:buClr>
                <a:schemeClr val="dk2"/>
              </a:buClr>
              <a:buSzPts val="1400"/>
            </a:pPr>
            <a:r>
              <a:rPr lang="es-PY" sz="1600">
                <a:solidFill>
                  <a:schemeClr val="dk2"/>
                </a:solidFill>
                <a:latin typeface="Montserrat"/>
                <a:ea typeface="Montserrat"/>
                <a:cs typeface="Montserrat"/>
                <a:sym typeface="Montserrat"/>
              </a:rPr>
              <a:t>2.1 - </a:t>
            </a:r>
            <a:r>
              <a:rPr lang="es-PY" sz="1600">
                <a:solidFill>
                  <a:schemeClr val="dk2"/>
                </a:solidFill>
                <a:latin typeface="Montserrat"/>
                <a:ea typeface="Montserrat"/>
                <a:cs typeface="Montserrat"/>
              </a:rPr>
              <a:t>Consultoría para la Implantación</a:t>
            </a:r>
          </a:p>
          <a:p>
            <a:pPr algn="ctr">
              <a:buClr>
                <a:schemeClr val="dk2"/>
              </a:buClr>
              <a:buSzPts val="1400"/>
            </a:pPr>
            <a:r>
              <a:rPr lang="es-PY" sz="1600">
                <a:solidFill>
                  <a:schemeClr val="dk2"/>
                </a:solidFill>
                <a:latin typeface="Montserrat"/>
                <a:ea typeface="Montserrat"/>
                <a:cs typeface="Montserrat"/>
              </a:rPr>
              <a:t>2.2 - Consultoría post-implantación</a:t>
            </a:r>
            <a:endParaRPr lang="en-US" sz="1600">
              <a:solidFill>
                <a:schemeClr val="dk2"/>
              </a:solidFill>
              <a:latin typeface="Montserrat"/>
              <a:ea typeface="Montserrat"/>
              <a:cs typeface="Montserrat"/>
              <a:sym typeface="Montserrat"/>
            </a:endParaRPr>
          </a:p>
        </p:txBody>
      </p:sp>
      <p:sp>
        <p:nvSpPr>
          <p:cNvPr id="30" name="Google Shape;828;p41"/>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30;p41"/>
          <p:cNvSpPr/>
          <p:nvPr/>
        </p:nvSpPr>
        <p:spPr>
          <a:xfrm>
            <a:off x="215975" y="111150"/>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31;p41"/>
          <p:cNvSpPr/>
          <p:nvPr/>
        </p:nvSpPr>
        <p:spPr>
          <a:xfrm>
            <a:off x="477150" y="111150"/>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32;p41"/>
          <p:cNvSpPr/>
          <p:nvPr/>
        </p:nvSpPr>
        <p:spPr>
          <a:xfrm>
            <a:off x="738325" y="111150"/>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4790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grpSp>
        <p:nvGrpSpPr>
          <p:cNvPr id="837" name="Google Shape;837;p42"/>
          <p:cNvGrpSpPr/>
          <p:nvPr/>
        </p:nvGrpSpPr>
        <p:grpSpPr>
          <a:xfrm>
            <a:off x="1247775" y="1081558"/>
            <a:ext cx="3105300" cy="3362400"/>
            <a:chOff x="1247775" y="1009650"/>
            <a:chExt cx="3105300" cy="3362400"/>
          </a:xfrm>
        </p:grpSpPr>
        <p:sp>
          <p:nvSpPr>
            <p:cNvPr id="838" name="Google Shape;838;p42"/>
            <p:cNvSpPr/>
            <p:nvPr/>
          </p:nvSpPr>
          <p:spPr>
            <a:xfrm>
              <a:off x="1247775" y="1009650"/>
              <a:ext cx="3105300" cy="3362400"/>
            </a:xfrm>
            <a:prstGeom prst="roundRect">
              <a:avLst>
                <a:gd name="adj" fmla="val 4601"/>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2"/>
            <p:cNvSpPr/>
            <p:nvPr/>
          </p:nvSpPr>
          <p:spPr>
            <a:xfrm>
              <a:off x="1304925" y="1228725"/>
              <a:ext cx="29796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2"/>
            <p:cNvSpPr/>
            <p:nvPr/>
          </p:nvSpPr>
          <p:spPr>
            <a:xfrm>
              <a:off x="4205829" y="10841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2"/>
            <p:cNvSpPr/>
            <p:nvPr/>
          </p:nvSpPr>
          <p:spPr>
            <a:xfrm>
              <a:off x="4078426" y="10841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2"/>
            <p:cNvSpPr/>
            <p:nvPr/>
          </p:nvSpPr>
          <p:spPr>
            <a:xfrm>
              <a:off x="3931180" y="10830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3" name="Google Shape;843;p42"/>
          <p:cNvGrpSpPr/>
          <p:nvPr/>
        </p:nvGrpSpPr>
        <p:grpSpPr>
          <a:xfrm>
            <a:off x="4789075" y="1081558"/>
            <a:ext cx="3105300" cy="3362400"/>
            <a:chOff x="1247775" y="1009650"/>
            <a:chExt cx="3105300" cy="3362400"/>
          </a:xfrm>
        </p:grpSpPr>
        <p:sp>
          <p:nvSpPr>
            <p:cNvPr id="844" name="Google Shape;844;p42"/>
            <p:cNvSpPr/>
            <p:nvPr/>
          </p:nvSpPr>
          <p:spPr>
            <a:xfrm>
              <a:off x="1247775" y="1009650"/>
              <a:ext cx="3105300" cy="3362400"/>
            </a:xfrm>
            <a:prstGeom prst="roundRect">
              <a:avLst>
                <a:gd name="adj" fmla="val 4601"/>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2"/>
            <p:cNvSpPr/>
            <p:nvPr/>
          </p:nvSpPr>
          <p:spPr>
            <a:xfrm>
              <a:off x="1304925" y="1228725"/>
              <a:ext cx="29796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2"/>
            <p:cNvSpPr/>
            <p:nvPr/>
          </p:nvSpPr>
          <p:spPr>
            <a:xfrm>
              <a:off x="4205829" y="10841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2"/>
            <p:cNvSpPr/>
            <p:nvPr/>
          </p:nvSpPr>
          <p:spPr>
            <a:xfrm>
              <a:off x="4078426" y="10841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2"/>
            <p:cNvSpPr/>
            <p:nvPr/>
          </p:nvSpPr>
          <p:spPr>
            <a:xfrm>
              <a:off x="3931180" y="10830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9" name="Google Shape;849;p42"/>
          <p:cNvSpPr/>
          <p:nvPr/>
        </p:nvSpPr>
        <p:spPr>
          <a:xfrm>
            <a:off x="2483213" y="1725896"/>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2"/>
          <p:cNvSpPr txBox="1">
            <a:spLocks noGrp="1"/>
          </p:cNvSpPr>
          <p:nvPr>
            <p:ph type="title"/>
          </p:nvPr>
        </p:nvSpPr>
        <p:spPr>
          <a:xfrm>
            <a:off x="4846225" y="2546583"/>
            <a:ext cx="2979600" cy="468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Especificaciones Generales</a:t>
            </a:r>
            <a:endParaRPr/>
          </a:p>
        </p:txBody>
      </p:sp>
      <p:grpSp>
        <p:nvGrpSpPr>
          <p:cNvPr id="856" name="Google Shape;856;p42"/>
          <p:cNvGrpSpPr/>
          <p:nvPr/>
        </p:nvGrpSpPr>
        <p:grpSpPr>
          <a:xfrm>
            <a:off x="6171279" y="1769285"/>
            <a:ext cx="340890" cy="178912"/>
            <a:chOff x="2084325" y="363300"/>
            <a:chExt cx="484150" cy="254100"/>
          </a:xfrm>
        </p:grpSpPr>
        <p:sp>
          <p:nvSpPr>
            <p:cNvPr id="857" name="Google Shape;857;p42"/>
            <p:cNvSpPr/>
            <p:nvPr/>
          </p:nvSpPr>
          <p:spPr>
            <a:xfrm>
              <a:off x="2084325" y="363300"/>
              <a:ext cx="484150" cy="254100"/>
            </a:xfrm>
            <a:custGeom>
              <a:avLst/>
              <a:gdLst/>
              <a:ahLst/>
              <a:cxnLst/>
              <a:rect l="l" t="t" r="r" b="b"/>
              <a:pathLst>
                <a:path w="19366" h="10164" extrusionOk="0">
                  <a:moveTo>
                    <a:pt x="9686" y="1128"/>
                  </a:moveTo>
                  <a:cubicBezTo>
                    <a:pt x="10195" y="1128"/>
                    <a:pt x="10707" y="1226"/>
                    <a:pt x="11196" y="1428"/>
                  </a:cubicBezTo>
                  <a:cubicBezTo>
                    <a:pt x="12671" y="2042"/>
                    <a:pt x="13635" y="3482"/>
                    <a:pt x="13635" y="5081"/>
                  </a:cubicBezTo>
                  <a:cubicBezTo>
                    <a:pt x="13632" y="7264"/>
                    <a:pt x="11864" y="9031"/>
                    <a:pt x="9684" y="9034"/>
                  </a:cubicBezTo>
                  <a:cubicBezTo>
                    <a:pt x="8085" y="9034"/>
                    <a:pt x="6643" y="8071"/>
                    <a:pt x="6032" y="6592"/>
                  </a:cubicBezTo>
                  <a:cubicBezTo>
                    <a:pt x="5420" y="5117"/>
                    <a:pt x="5758" y="3415"/>
                    <a:pt x="6887" y="2286"/>
                  </a:cubicBezTo>
                  <a:cubicBezTo>
                    <a:pt x="7645" y="1530"/>
                    <a:pt x="8657" y="1128"/>
                    <a:pt x="9686" y="1128"/>
                  </a:cubicBezTo>
                  <a:close/>
                  <a:moveTo>
                    <a:pt x="9684" y="1"/>
                  </a:moveTo>
                  <a:cubicBezTo>
                    <a:pt x="4502" y="1"/>
                    <a:pt x="361" y="4512"/>
                    <a:pt x="190" y="4704"/>
                  </a:cubicBezTo>
                  <a:cubicBezTo>
                    <a:pt x="0" y="4918"/>
                    <a:pt x="0" y="5243"/>
                    <a:pt x="190" y="5457"/>
                  </a:cubicBezTo>
                  <a:cubicBezTo>
                    <a:pt x="361" y="5650"/>
                    <a:pt x="4502" y="10164"/>
                    <a:pt x="9684" y="10164"/>
                  </a:cubicBezTo>
                  <a:cubicBezTo>
                    <a:pt x="14867" y="10164"/>
                    <a:pt x="19004" y="5650"/>
                    <a:pt x="19176" y="5457"/>
                  </a:cubicBezTo>
                  <a:cubicBezTo>
                    <a:pt x="19365" y="5243"/>
                    <a:pt x="19365" y="4918"/>
                    <a:pt x="19176" y="4704"/>
                  </a:cubicBezTo>
                  <a:cubicBezTo>
                    <a:pt x="19004" y="4512"/>
                    <a:pt x="14867" y="1"/>
                    <a:pt x="96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858" name="Google Shape;858;p42"/>
            <p:cNvSpPr/>
            <p:nvPr/>
          </p:nvSpPr>
          <p:spPr>
            <a:xfrm>
              <a:off x="2250600" y="419775"/>
              <a:ext cx="145175" cy="141125"/>
            </a:xfrm>
            <a:custGeom>
              <a:avLst/>
              <a:gdLst/>
              <a:ahLst/>
              <a:cxnLst/>
              <a:rect l="l" t="t" r="r" b="b"/>
              <a:pathLst>
                <a:path w="5807" h="5645" extrusionOk="0">
                  <a:moveTo>
                    <a:pt x="3018" y="0"/>
                  </a:moveTo>
                  <a:cubicBezTo>
                    <a:pt x="1922" y="0"/>
                    <a:pt x="929" y="634"/>
                    <a:pt x="468" y="1626"/>
                  </a:cubicBezTo>
                  <a:cubicBezTo>
                    <a:pt x="1" y="2623"/>
                    <a:pt x="158" y="3797"/>
                    <a:pt x="862" y="4637"/>
                  </a:cubicBezTo>
                  <a:cubicBezTo>
                    <a:pt x="1407" y="5287"/>
                    <a:pt x="2203" y="5645"/>
                    <a:pt x="3025" y="5645"/>
                  </a:cubicBezTo>
                  <a:cubicBezTo>
                    <a:pt x="3270" y="5645"/>
                    <a:pt x="3518" y="5613"/>
                    <a:pt x="3762" y="5547"/>
                  </a:cubicBezTo>
                  <a:cubicBezTo>
                    <a:pt x="4825" y="5258"/>
                    <a:pt x="5620" y="4382"/>
                    <a:pt x="5807" y="3297"/>
                  </a:cubicBezTo>
                  <a:lnTo>
                    <a:pt x="5807" y="3297"/>
                  </a:lnTo>
                  <a:cubicBezTo>
                    <a:pt x="5625" y="3356"/>
                    <a:pt x="5446" y="3383"/>
                    <a:pt x="5272" y="3383"/>
                  </a:cubicBezTo>
                  <a:cubicBezTo>
                    <a:pt x="4356" y="3383"/>
                    <a:pt x="3596" y="2626"/>
                    <a:pt x="3596" y="1692"/>
                  </a:cubicBezTo>
                  <a:cubicBezTo>
                    <a:pt x="3596" y="1147"/>
                    <a:pt x="3861" y="633"/>
                    <a:pt x="4307" y="316"/>
                  </a:cubicBezTo>
                  <a:cubicBezTo>
                    <a:pt x="3913" y="112"/>
                    <a:pt x="3476" y="3"/>
                    <a:pt x="3033" y="0"/>
                  </a:cubicBezTo>
                  <a:cubicBezTo>
                    <a:pt x="3028" y="0"/>
                    <a:pt x="3023" y="0"/>
                    <a:pt x="301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861" name="Google Shape;861;p42"/>
          <p:cNvSpPr txBox="1">
            <a:spLocks noGrp="1"/>
          </p:cNvSpPr>
          <p:nvPr>
            <p:ph type="title" idx="3"/>
          </p:nvPr>
        </p:nvSpPr>
        <p:spPr>
          <a:xfrm>
            <a:off x="1518675" y="2469926"/>
            <a:ext cx="2563500" cy="468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Pliego Estándar de Bases y condiciones</a:t>
            </a:r>
            <a:endParaRPr/>
          </a:p>
        </p:txBody>
      </p:sp>
      <p:sp>
        <p:nvSpPr>
          <p:cNvPr id="29" name="Google Shape;1895;p51"/>
          <p:cNvSpPr/>
          <p:nvPr/>
        </p:nvSpPr>
        <p:spPr>
          <a:xfrm>
            <a:off x="6071521" y="1725899"/>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 name="Google Shape;1896;p51"/>
          <p:cNvGrpSpPr/>
          <p:nvPr/>
        </p:nvGrpSpPr>
        <p:grpSpPr>
          <a:xfrm>
            <a:off x="6225900" y="1869001"/>
            <a:ext cx="329365" cy="351910"/>
            <a:chOff x="-24344425" y="3519475"/>
            <a:chExt cx="276475" cy="295400"/>
          </a:xfrm>
        </p:grpSpPr>
        <p:sp>
          <p:nvSpPr>
            <p:cNvPr id="31" name="Google Shape;1897;p51"/>
            <p:cNvSpPr/>
            <p:nvPr/>
          </p:nvSpPr>
          <p:spPr>
            <a:xfrm>
              <a:off x="-24240450" y="3554150"/>
              <a:ext cx="69325" cy="34450"/>
            </a:xfrm>
            <a:custGeom>
              <a:avLst/>
              <a:gdLst/>
              <a:ahLst/>
              <a:cxnLst/>
              <a:rect l="l" t="t" r="r" b="b"/>
              <a:pathLst>
                <a:path w="2773" h="1378" extrusionOk="0">
                  <a:moveTo>
                    <a:pt x="1387" y="0"/>
                  </a:moveTo>
                  <a:cubicBezTo>
                    <a:pt x="788" y="0"/>
                    <a:pt x="284" y="347"/>
                    <a:pt x="95" y="914"/>
                  </a:cubicBezTo>
                  <a:cubicBezTo>
                    <a:pt x="0" y="1071"/>
                    <a:pt x="95" y="1260"/>
                    <a:pt x="284" y="1355"/>
                  </a:cubicBezTo>
                  <a:cubicBezTo>
                    <a:pt x="318" y="1366"/>
                    <a:pt x="352" y="1371"/>
                    <a:pt x="385" y="1371"/>
                  </a:cubicBezTo>
                  <a:cubicBezTo>
                    <a:pt x="537" y="1371"/>
                    <a:pt x="673" y="1263"/>
                    <a:pt x="725" y="1134"/>
                  </a:cubicBezTo>
                  <a:cubicBezTo>
                    <a:pt x="788" y="882"/>
                    <a:pt x="1072" y="662"/>
                    <a:pt x="1387" y="662"/>
                  </a:cubicBezTo>
                  <a:cubicBezTo>
                    <a:pt x="1702" y="662"/>
                    <a:pt x="1922" y="882"/>
                    <a:pt x="2048" y="1134"/>
                  </a:cubicBezTo>
                  <a:cubicBezTo>
                    <a:pt x="2120" y="1301"/>
                    <a:pt x="2246" y="1378"/>
                    <a:pt x="2371" y="1378"/>
                  </a:cubicBezTo>
                  <a:cubicBezTo>
                    <a:pt x="2411" y="1378"/>
                    <a:pt x="2451" y="1370"/>
                    <a:pt x="2489" y="1355"/>
                  </a:cubicBezTo>
                  <a:cubicBezTo>
                    <a:pt x="2678" y="1260"/>
                    <a:pt x="2773" y="1071"/>
                    <a:pt x="2678" y="914"/>
                  </a:cubicBezTo>
                  <a:cubicBezTo>
                    <a:pt x="2489" y="347"/>
                    <a:pt x="1985" y="0"/>
                    <a:pt x="1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898;p51"/>
            <p:cNvSpPr/>
            <p:nvPr/>
          </p:nvSpPr>
          <p:spPr>
            <a:xfrm>
              <a:off x="-24344425" y="3519475"/>
              <a:ext cx="276475" cy="295400"/>
            </a:xfrm>
            <a:custGeom>
              <a:avLst/>
              <a:gdLst/>
              <a:ahLst/>
              <a:cxnLst/>
              <a:rect l="l" t="t" r="r" b="b"/>
              <a:pathLst>
                <a:path w="11059" h="11816" extrusionOk="0">
                  <a:moveTo>
                    <a:pt x="5546" y="694"/>
                  </a:moveTo>
                  <a:cubicBezTo>
                    <a:pt x="6743" y="694"/>
                    <a:pt x="7625" y="1608"/>
                    <a:pt x="7625" y="2773"/>
                  </a:cubicBezTo>
                  <a:lnTo>
                    <a:pt x="7625" y="3120"/>
                  </a:lnTo>
                  <a:cubicBezTo>
                    <a:pt x="7625" y="3309"/>
                    <a:pt x="7467" y="3466"/>
                    <a:pt x="7278" y="3466"/>
                  </a:cubicBezTo>
                  <a:lnTo>
                    <a:pt x="5892" y="3466"/>
                  </a:lnTo>
                  <a:lnTo>
                    <a:pt x="5892" y="3120"/>
                  </a:lnTo>
                  <a:cubicBezTo>
                    <a:pt x="5892" y="2931"/>
                    <a:pt x="5735" y="2773"/>
                    <a:pt x="5546" y="2773"/>
                  </a:cubicBezTo>
                  <a:cubicBezTo>
                    <a:pt x="5357" y="2773"/>
                    <a:pt x="5199" y="2931"/>
                    <a:pt x="5199" y="3120"/>
                  </a:cubicBezTo>
                  <a:lnTo>
                    <a:pt x="5199" y="3466"/>
                  </a:lnTo>
                  <a:lnTo>
                    <a:pt x="3813" y="3466"/>
                  </a:lnTo>
                  <a:cubicBezTo>
                    <a:pt x="3624" y="3466"/>
                    <a:pt x="3466" y="3309"/>
                    <a:pt x="3466" y="3120"/>
                  </a:cubicBezTo>
                  <a:lnTo>
                    <a:pt x="3466" y="2773"/>
                  </a:lnTo>
                  <a:cubicBezTo>
                    <a:pt x="3466" y="1639"/>
                    <a:pt x="4411" y="694"/>
                    <a:pt x="5546" y="694"/>
                  </a:cubicBezTo>
                  <a:close/>
                  <a:moveTo>
                    <a:pt x="7940" y="4821"/>
                  </a:moveTo>
                  <a:cubicBezTo>
                    <a:pt x="8160" y="4821"/>
                    <a:pt x="8318" y="4979"/>
                    <a:pt x="8318" y="5168"/>
                  </a:cubicBezTo>
                  <a:cubicBezTo>
                    <a:pt x="8318" y="5357"/>
                    <a:pt x="8160" y="5514"/>
                    <a:pt x="7940" y="5514"/>
                  </a:cubicBezTo>
                  <a:lnTo>
                    <a:pt x="3088" y="5514"/>
                  </a:lnTo>
                  <a:cubicBezTo>
                    <a:pt x="2899" y="5514"/>
                    <a:pt x="2742" y="5357"/>
                    <a:pt x="2742" y="5168"/>
                  </a:cubicBezTo>
                  <a:cubicBezTo>
                    <a:pt x="2742" y="4979"/>
                    <a:pt x="2899" y="4821"/>
                    <a:pt x="3088" y="4821"/>
                  </a:cubicBezTo>
                  <a:close/>
                  <a:moveTo>
                    <a:pt x="4128" y="6932"/>
                  </a:moveTo>
                  <a:cubicBezTo>
                    <a:pt x="4317" y="6932"/>
                    <a:pt x="4474" y="7089"/>
                    <a:pt x="4474" y="7310"/>
                  </a:cubicBezTo>
                  <a:cubicBezTo>
                    <a:pt x="4474" y="7499"/>
                    <a:pt x="4317" y="7656"/>
                    <a:pt x="4128" y="7656"/>
                  </a:cubicBezTo>
                  <a:lnTo>
                    <a:pt x="3088" y="7656"/>
                  </a:lnTo>
                  <a:cubicBezTo>
                    <a:pt x="2899" y="7656"/>
                    <a:pt x="2742" y="7499"/>
                    <a:pt x="2742" y="7310"/>
                  </a:cubicBezTo>
                  <a:cubicBezTo>
                    <a:pt x="2742" y="7089"/>
                    <a:pt x="2899" y="6932"/>
                    <a:pt x="3088" y="6932"/>
                  </a:cubicBezTo>
                  <a:close/>
                  <a:moveTo>
                    <a:pt x="7940" y="6932"/>
                  </a:moveTo>
                  <a:cubicBezTo>
                    <a:pt x="8160" y="6932"/>
                    <a:pt x="8318" y="7089"/>
                    <a:pt x="8318" y="7310"/>
                  </a:cubicBezTo>
                  <a:cubicBezTo>
                    <a:pt x="8286" y="7499"/>
                    <a:pt x="8160" y="7656"/>
                    <a:pt x="7940" y="7656"/>
                  </a:cubicBezTo>
                  <a:lnTo>
                    <a:pt x="6932" y="7656"/>
                  </a:lnTo>
                  <a:cubicBezTo>
                    <a:pt x="6743" y="7656"/>
                    <a:pt x="6585" y="7499"/>
                    <a:pt x="6585" y="7310"/>
                  </a:cubicBezTo>
                  <a:cubicBezTo>
                    <a:pt x="6585" y="7089"/>
                    <a:pt x="6743" y="6932"/>
                    <a:pt x="6932" y="6932"/>
                  </a:cubicBezTo>
                  <a:close/>
                  <a:moveTo>
                    <a:pt x="3781" y="8318"/>
                  </a:moveTo>
                  <a:cubicBezTo>
                    <a:pt x="4002" y="8350"/>
                    <a:pt x="4128" y="8507"/>
                    <a:pt x="4128" y="8665"/>
                  </a:cubicBezTo>
                  <a:cubicBezTo>
                    <a:pt x="4128" y="8885"/>
                    <a:pt x="3970" y="9043"/>
                    <a:pt x="3781" y="9043"/>
                  </a:cubicBezTo>
                  <a:lnTo>
                    <a:pt x="3057" y="9043"/>
                  </a:lnTo>
                  <a:cubicBezTo>
                    <a:pt x="2868" y="9043"/>
                    <a:pt x="2710" y="8885"/>
                    <a:pt x="2710" y="8665"/>
                  </a:cubicBezTo>
                  <a:cubicBezTo>
                    <a:pt x="2710" y="8476"/>
                    <a:pt x="2868" y="8318"/>
                    <a:pt x="3057" y="8318"/>
                  </a:cubicBezTo>
                  <a:close/>
                  <a:moveTo>
                    <a:pt x="7940" y="8318"/>
                  </a:moveTo>
                  <a:cubicBezTo>
                    <a:pt x="8160" y="8350"/>
                    <a:pt x="8286" y="8507"/>
                    <a:pt x="8286" y="8665"/>
                  </a:cubicBezTo>
                  <a:cubicBezTo>
                    <a:pt x="8286" y="8885"/>
                    <a:pt x="8129" y="9043"/>
                    <a:pt x="7940" y="9043"/>
                  </a:cubicBezTo>
                  <a:lnTo>
                    <a:pt x="7247" y="9043"/>
                  </a:lnTo>
                  <a:cubicBezTo>
                    <a:pt x="7026" y="9043"/>
                    <a:pt x="6869" y="8885"/>
                    <a:pt x="6869" y="8665"/>
                  </a:cubicBezTo>
                  <a:cubicBezTo>
                    <a:pt x="6869" y="8476"/>
                    <a:pt x="7026" y="8318"/>
                    <a:pt x="7247" y="8318"/>
                  </a:cubicBezTo>
                  <a:close/>
                  <a:moveTo>
                    <a:pt x="2868" y="2049"/>
                  </a:moveTo>
                  <a:lnTo>
                    <a:pt x="2868" y="2049"/>
                  </a:lnTo>
                  <a:cubicBezTo>
                    <a:pt x="2805" y="2332"/>
                    <a:pt x="2805" y="2521"/>
                    <a:pt x="2805" y="2805"/>
                  </a:cubicBezTo>
                  <a:cubicBezTo>
                    <a:pt x="2395" y="2962"/>
                    <a:pt x="2080" y="3309"/>
                    <a:pt x="2080" y="3781"/>
                  </a:cubicBezTo>
                  <a:lnTo>
                    <a:pt x="2080" y="8665"/>
                  </a:lnTo>
                  <a:cubicBezTo>
                    <a:pt x="2080" y="9263"/>
                    <a:pt x="2553" y="9704"/>
                    <a:pt x="3088" y="9704"/>
                  </a:cubicBezTo>
                  <a:lnTo>
                    <a:pt x="5199" y="9704"/>
                  </a:lnTo>
                  <a:lnTo>
                    <a:pt x="5199" y="7247"/>
                  </a:lnTo>
                  <a:cubicBezTo>
                    <a:pt x="5199" y="7058"/>
                    <a:pt x="5357" y="6900"/>
                    <a:pt x="5546" y="6900"/>
                  </a:cubicBezTo>
                  <a:cubicBezTo>
                    <a:pt x="5735" y="6900"/>
                    <a:pt x="5892" y="7058"/>
                    <a:pt x="5892" y="7247"/>
                  </a:cubicBezTo>
                  <a:lnTo>
                    <a:pt x="5892" y="9704"/>
                  </a:lnTo>
                  <a:lnTo>
                    <a:pt x="8003" y="9704"/>
                  </a:lnTo>
                  <a:cubicBezTo>
                    <a:pt x="8570" y="9704"/>
                    <a:pt x="9011" y="9232"/>
                    <a:pt x="9011" y="8665"/>
                  </a:cubicBezTo>
                  <a:lnTo>
                    <a:pt x="9011" y="3844"/>
                  </a:lnTo>
                  <a:cubicBezTo>
                    <a:pt x="9011" y="3372"/>
                    <a:pt x="8728" y="2994"/>
                    <a:pt x="8318" y="2836"/>
                  </a:cubicBezTo>
                  <a:cubicBezTo>
                    <a:pt x="8318" y="2584"/>
                    <a:pt x="8318" y="2364"/>
                    <a:pt x="8223" y="2112"/>
                  </a:cubicBezTo>
                  <a:lnTo>
                    <a:pt x="8223" y="2112"/>
                  </a:lnTo>
                  <a:cubicBezTo>
                    <a:pt x="9043" y="2269"/>
                    <a:pt x="9736" y="2962"/>
                    <a:pt x="9736" y="3844"/>
                  </a:cubicBezTo>
                  <a:lnTo>
                    <a:pt x="9736" y="8696"/>
                  </a:lnTo>
                  <a:cubicBezTo>
                    <a:pt x="9736" y="9641"/>
                    <a:pt x="8948" y="10429"/>
                    <a:pt x="8003" y="10429"/>
                  </a:cubicBezTo>
                  <a:lnTo>
                    <a:pt x="3151" y="10429"/>
                  </a:lnTo>
                  <a:cubicBezTo>
                    <a:pt x="2206" y="10429"/>
                    <a:pt x="1418" y="9641"/>
                    <a:pt x="1418" y="8696"/>
                  </a:cubicBezTo>
                  <a:lnTo>
                    <a:pt x="1418" y="3781"/>
                  </a:lnTo>
                  <a:lnTo>
                    <a:pt x="1355" y="3781"/>
                  </a:lnTo>
                  <a:cubicBezTo>
                    <a:pt x="1355" y="2931"/>
                    <a:pt x="1985" y="2206"/>
                    <a:pt x="2868" y="2049"/>
                  </a:cubicBezTo>
                  <a:close/>
                  <a:moveTo>
                    <a:pt x="3088" y="1"/>
                  </a:moveTo>
                  <a:cubicBezTo>
                    <a:pt x="1355" y="1"/>
                    <a:pt x="1" y="1419"/>
                    <a:pt x="1" y="3120"/>
                  </a:cubicBezTo>
                  <a:lnTo>
                    <a:pt x="1" y="8728"/>
                  </a:lnTo>
                  <a:cubicBezTo>
                    <a:pt x="1" y="10397"/>
                    <a:pt x="1355" y="11815"/>
                    <a:pt x="3088" y="11815"/>
                  </a:cubicBezTo>
                  <a:lnTo>
                    <a:pt x="7940" y="11815"/>
                  </a:lnTo>
                  <a:cubicBezTo>
                    <a:pt x="9673" y="11815"/>
                    <a:pt x="11059" y="10397"/>
                    <a:pt x="11059" y="8728"/>
                  </a:cubicBezTo>
                  <a:lnTo>
                    <a:pt x="11059" y="3120"/>
                  </a:lnTo>
                  <a:cubicBezTo>
                    <a:pt x="11059" y="1387"/>
                    <a:pt x="9641" y="1"/>
                    <a:pt x="79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 name="Google Shape;881;p43"/>
          <p:cNvSpPr txBox="1">
            <a:spLocks/>
          </p:cNvSpPr>
          <p:nvPr/>
        </p:nvSpPr>
        <p:spPr>
          <a:xfrm>
            <a:off x="745032" y="339502"/>
            <a:ext cx="7715400" cy="468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Alata"/>
              <a:buNone/>
              <a:defRPr sz="2800" b="0" i="0" u="none" strike="noStrike" cap="none">
                <a:solidFill>
                  <a:schemeClr val="dk1"/>
                </a:solidFill>
                <a:latin typeface="Alata"/>
                <a:ea typeface="Alata"/>
                <a:cs typeface="Alata"/>
                <a:sym typeface="Ala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PY"/>
              <a:t>DOCUMENTOS DE LA LICITACIÓN</a:t>
            </a:r>
          </a:p>
        </p:txBody>
      </p:sp>
      <p:sp>
        <p:nvSpPr>
          <p:cNvPr id="34" name="Google Shape;881;p43"/>
          <p:cNvSpPr txBox="1">
            <a:spLocks/>
          </p:cNvSpPr>
          <p:nvPr/>
        </p:nvSpPr>
        <p:spPr>
          <a:xfrm>
            <a:off x="899592" y="4463087"/>
            <a:ext cx="7471907" cy="412919"/>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800"/>
              <a:buFont typeface="Alata"/>
              <a:buNone/>
              <a:defRPr sz="2800" b="0" i="0" u="none" strike="noStrike" cap="none">
                <a:solidFill>
                  <a:schemeClr val="dk1"/>
                </a:solidFill>
                <a:latin typeface="Alata"/>
                <a:ea typeface="Alata"/>
                <a:cs typeface="Alata"/>
                <a:sym typeface="Ala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PY"/>
              <a:t>+ Anexos y Formularios</a:t>
            </a:r>
          </a:p>
        </p:txBody>
      </p:sp>
      <p:grpSp>
        <p:nvGrpSpPr>
          <p:cNvPr id="36" name="35 Grupo"/>
          <p:cNvGrpSpPr/>
          <p:nvPr/>
        </p:nvGrpSpPr>
        <p:grpSpPr>
          <a:xfrm>
            <a:off x="7452320" y="112276"/>
            <a:ext cx="946720" cy="305943"/>
            <a:chOff x="7452320" y="136566"/>
            <a:chExt cx="946720" cy="305943"/>
          </a:xfrm>
        </p:grpSpPr>
        <p:pic>
          <p:nvPicPr>
            <p:cNvPr id="37" name="36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38" name="3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grpSp>
        <p:nvGrpSpPr>
          <p:cNvPr id="35" name="Google Shape;8681;p78"/>
          <p:cNvGrpSpPr/>
          <p:nvPr/>
        </p:nvGrpSpPr>
        <p:grpSpPr>
          <a:xfrm>
            <a:off x="2621985" y="1877070"/>
            <a:ext cx="370879" cy="337755"/>
            <a:chOff x="-40378075" y="3267450"/>
            <a:chExt cx="317425" cy="289075"/>
          </a:xfrm>
          <a:solidFill>
            <a:schemeClr val="bg1"/>
          </a:solidFill>
        </p:grpSpPr>
        <p:sp>
          <p:nvSpPr>
            <p:cNvPr id="39" name="Google Shape;8682;p78"/>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8683;p78"/>
            <p:cNvSpPr/>
            <p:nvPr/>
          </p:nvSpPr>
          <p:spPr>
            <a:xfrm>
              <a:off x="-40316650"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8684;p78"/>
            <p:cNvSpPr/>
            <p:nvPr/>
          </p:nvSpPr>
          <p:spPr>
            <a:xfrm>
              <a:off x="-40209525"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8685;p78"/>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6"/>
          <p:cNvSpPr txBox="1">
            <a:spLocks noGrp="1"/>
          </p:cNvSpPr>
          <p:nvPr>
            <p:ph type="title"/>
          </p:nvPr>
        </p:nvSpPr>
        <p:spPr>
          <a:xfrm>
            <a:off x="4572000" y="1923678"/>
            <a:ext cx="4239900" cy="8487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Pliego estándar de Bases y Condiciones</a:t>
            </a:r>
            <a:endParaRPr/>
          </a:p>
        </p:txBody>
      </p:sp>
      <p:sp>
        <p:nvSpPr>
          <p:cNvPr id="436" name="Google Shape;436;p36"/>
          <p:cNvSpPr txBox="1">
            <a:spLocks noGrp="1"/>
          </p:cNvSpPr>
          <p:nvPr>
            <p:ph type="subTitle" idx="1"/>
          </p:nvPr>
        </p:nvSpPr>
        <p:spPr>
          <a:xfrm>
            <a:off x="5398425" y="2672634"/>
            <a:ext cx="3422400" cy="1491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1800"/>
              <a:t>Pliego adaptado a la </a:t>
            </a:r>
            <a:r>
              <a:rPr lang="en" sz="1800" err="1"/>
              <a:t>normativa</a:t>
            </a:r>
            <a:r>
              <a:rPr lang="en" sz="1800"/>
              <a:t> </a:t>
            </a:r>
            <a:r>
              <a:rPr lang="en" sz="1800" err="1"/>
              <a:t>establecida</a:t>
            </a:r>
            <a:r>
              <a:rPr lang="en" sz="1800"/>
              <a:t> por la DNCP.</a:t>
            </a:r>
          </a:p>
          <a:p>
            <a:pPr marL="285750" lvl="0" indent="-285750" algn="r" rtl="0">
              <a:spcBef>
                <a:spcPts val="0"/>
              </a:spcBef>
              <a:spcAft>
                <a:spcPts val="0"/>
              </a:spcAft>
              <a:buFont typeface="Arial" panose="020B0604020202020204" pitchFamily="34" charset="0"/>
              <a:buChar char="•"/>
            </a:pPr>
            <a:endParaRPr lang="en"/>
          </a:p>
        </p:txBody>
      </p:sp>
      <p:sp>
        <p:nvSpPr>
          <p:cNvPr id="60" name="Google Shape;436;p36"/>
          <p:cNvSpPr txBox="1">
            <a:spLocks/>
          </p:cNvSpPr>
          <p:nvPr/>
        </p:nvSpPr>
        <p:spPr>
          <a:xfrm>
            <a:off x="193736" y="936734"/>
            <a:ext cx="4594288" cy="1491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r" rtl="0">
              <a:lnSpc>
                <a:spcPct val="100000"/>
              </a:lnSpc>
              <a:spcBef>
                <a:spcPts val="0"/>
              </a:spcBef>
              <a:spcAft>
                <a:spcPts val="0"/>
              </a:spcAft>
              <a:buClr>
                <a:schemeClr val="dk2"/>
              </a:buClr>
              <a:buSzPts val="1400"/>
              <a:buFont typeface="Montserrat"/>
              <a:buNone/>
              <a:defRPr sz="1400" b="0" i="0" u="none" strike="noStrike" cap="none">
                <a:solidFill>
                  <a:schemeClr val="dk2"/>
                </a:solidFill>
                <a:latin typeface="Montserrat"/>
                <a:ea typeface="Montserrat"/>
                <a:cs typeface="Montserrat"/>
                <a:sym typeface="Montserrat"/>
              </a:defRPr>
            </a:lvl1pPr>
            <a:lvl2pPr marL="914400" marR="0" lvl="1"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marL="285750" indent="-285750" algn="l">
              <a:buFont typeface="Arial" panose="020B0604020202020204" pitchFamily="34" charset="0"/>
              <a:buChar char="•"/>
            </a:pPr>
            <a:endParaRPr lang="en" sz="2000"/>
          </a:p>
          <a:p>
            <a:pPr marL="285750" indent="-285750" algn="l">
              <a:buFont typeface="Arial" panose="020B0604020202020204" pitchFamily="34" charset="0"/>
              <a:buChar char="•"/>
            </a:pPr>
            <a:r>
              <a:rPr lang="en" sz="2000" b="1"/>
              <a:t>Datos de la Licitación</a:t>
            </a:r>
            <a:endParaRPr lang="en" sz="2000"/>
          </a:p>
          <a:p>
            <a:pPr marL="742950" lvl="1" indent="-285750">
              <a:buFont typeface="Arial" panose="020B0604020202020204" pitchFamily="34" charset="0"/>
              <a:buChar char="•"/>
            </a:pPr>
            <a:r>
              <a:rPr lang="en" sz="1800"/>
              <a:t>Documentos a presentar</a:t>
            </a:r>
          </a:p>
          <a:p>
            <a:pPr marL="742950" lvl="1" indent="-285750">
              <a:buFont typeface="Arial" panose="020B0604020202020204" pitchFamily="34" charset="0"/>
              <a:buChar char="•"/>
            </a:pPr>
            <a:r>
              <a:rPr lang="en" sz="1800"/>
              <a:t>Forma de pago</a:t>
            </a:r>
          </a:p>
          <a:p>
            <a:pPr marL="742950" lvl="1" indent="-285750">
              <a:buFont typeface="Arial" panose="020B0604020202020204" pitchFamily="34" charset="0"/>
              <a:buChar char="•"/>
            </a:pPr>
            <a:r>
              <a:rPr lang="en" sz="1800"/>
              <a:t>Garantías y períodos de validez</a:t>
            </a:r>
          </a:p>
          <a:p>
            <a:pPr marL="742950" lvl="1" indent="-285750">
              <a:buFont typeface="Arial" panose="020B0604020202020204" pitchFamily="34" charset="0"/>
              <a:buChar char="•"/>
            </a:pPr>
            <a:r>
              <a:rPr lang="en" sz="1800"/>
              <a:t>Apertura de ofertas</a:t>
            </a:r>
          </a:p>
          <a:p>
            <a:pPr marL="285750" indent="-285750" algn="l">
              <a:buFont typeface="Arial" panose="020B0604020202020204" pitchFamily="34" charset="0"/>
              <a:buChar char="•"/>
            </a:pPr>
            <a:r>
              <a:rPr lang="en" sz="2000" b="1"/>
              <a:t>Requisitos para participar</a:t>
            </a:r>
          </a:p>
          <a:p>
            <a:pPr marL="742950" lvl="1" indent="-285750">
              <a:buFont typeface="Arial" panose="020B0604020202020204" pitchFamily="34" charset="0"/>
              <a:buChar char="•"/>
            </a:pPr>
            <a:r>
              <a:rPr lang="en" sz="1800"/>
              <a:t>Capacidad financiera</a:t>
            </a:r>
          </a:p>
          <a:p>
            <a:pPr marL="742950" lvl="1" indent="-285750">
              <a:buFont typeface="Arial" panose="020B0604020202020204" pitchFamily="34" charset="0"/>
              <a:buChar char="•"/>
            </a:pPr>
            <a:r>
              <a:rPr lang="en" sz="1800"/>
              <a:t>Criterios de Evaluación y adjudicación</a:t>
            </a:r>
          </a:p>
          <a:p>
            <a:pPr marL="742950" lvl="1" indent="-285750">
              <a:buFont typeface="Arial" panose="020B0604020202020204" pitchFamily="34" charset="0"/>
              <a:buChar char="•"/>
            </a:pPr>
            <a:r>
              <a:rPr lang="en" sz="1800"/>
              <a:t>Requisitos formales</a:t>
            </a:r>
          </a:p>
          <a:p>
            <a:pPr marL="285750" indent="-285750" algn="l">
              <a:buFont typeface="Arial" panose="020B0604020202020204" pitchFamily="34" charset="0"/>
              <a:buChar char="•"/>
            </a:pPr>
            <a:r>
              <a:rPr lang="en" sz="2000" b="1"/>
              <a:t>Condiciones contractuales</a:t>
            </a:r>
          </a:p>
          <a:p>
            <a:pPr marL="457200" lvl="1" indent="0"/>
            <a:endParaRPr lang="en" sz="1800"/>
          </a:p>
          <a:p>
            <a:pPr marL="285750" indent="-285750">
              <a:buFont typeface="Arial" panose="020B0604020202020204" pitchFamily="34" charset="0"/>
              <a:buChar char="•"/>
            </a:pPr>
            <a:endParaRPr lang="en" sz="1800"/>
          </a:p>
        </p:txBody>
      </p:sp>
      <p:grpSp>
        <p:nvGrpSpPr>
          <p:cNvPr id="64" name="Google Shape;852;p42"/>
          <p:cNvGrpSpPr/>
          <p:nvPr/>
        </p:nvGrpSpPr>
        <p:grpSpPr>
          <a:xfrm>
            <a:off x="7704205" y="3830853"/>
            <a:ext cx="423079" cy="424159"/>
            <a:chOff x="-1591550" y="3597475"/>
            <a:chExt cx="293825" cy="294575"/>
          </a:xfrm>
        </p:grpSpPr>
        <p:sp>
          <p:nvSpPr>
            <p:cNvPr id="65" name="Google Shape;853;p42"/>
            <p:cNvSpPr/>
            <p:nvPr/>
          </p:nvSpPr>
          <p:spPr>
            <a:xfrm>
              <a:off x="-1509625" y="3597475"/>
              <a:ext cx="211900" cy="207150"/>
            </a:xfrm>
            <a:custGeom>
              <a:avLst/>
              <a:gdLst/>
              <a:ahLst/>
              <a:cxnLst/>
              <a:rect l="l" t="t" r="r" b="b"/>
              <a:pathLst>
                <a:path w="8476" h="8286" extrusionOk="0">
                  <a:moveTo>
                    <a:pt x="6105" y="1"/>
                  </a:moveTo>
                  <a:cubicBezTo>
                    <a:pt x="6014" y="1"/>
                    <a:pt x="5916" y="39"/>
                    <a:pt x="5829" y="126"/>
                  </a:cubicBezTo>
                  <a:lnTo>
                    <a:pt x="3781" y="2205"/>
                  </a:lnTo>
                  <a:cubicBezTo>
                    <a:pt x="3718" y="2268"/>
                    <a:pt x="3655" y="2363"/>
                    <a:pt x="3655" y="2426"/>
                  </a:cubicBezTo>
                  <a:lnTo>
                    <a:pt x="3655" y="4253"/>
                  </a:lnTo>
                  <a:lnTo>
                    <a:pt x="1544" y="6332"/>
                  </a:lnTo>
                  <a:cubicBezTo>
                    <a:pt x="1400" y="6270"/>
                    <a:pt x="1256" y="6242"/>
                    <a:pt x="1119" y="6242"/>
                  </a:cubicBezTo>
                  <a:cubicBezTo>
                    <a:pt x="835" y="6242"/>
                    <a:pt x="580" y="6362"/>
                    <a:pt x="410" y="6553"/>
                  </a:cubicBezTo>
                  <a:cubicBezTo>
                    <a:pt x="0" y="6931"/>
                    <a:pt x="0" y="7592"/>
                    <a:pt x="410" y="8002"/>
                  </a:cubicBezTo>
                  <a:cubicBezTo>
                    <a:pt x="599" y="8191"/>
                    <a:pt x="859" y="8286"/>
                    <a:pt x="1123" y="8286"/>
                  </a:cubicBezTo>
                  <a:cubicBezTo>
                    <a:pt x="1387" y="8286"/>
                    <a:pt x="1655" y="8191"/>
                    <a:pt x="1859" y="8002"/>
                  </a:cubicBezTo>
                  <a:cubicBezTo>
                    <a:pt x="2174" y="7687"/>
                    <a:pt x="2206" y="7214"/>
                    <a:pt x="2048" y="6868"/>
                  </a:cubicBezTo>
                  <a:lnTo>
                    <a:pt x="4128" y="4757"/>
                  </a:lnTo>
                  <a:lnTo>
                    <a:pt x="5955" y="4757"/>
                  </a:lnTo>
                  <a:cubicBezTo>
                    <a:pt x="6018" y="4757"/>
                    <a:pt x="6144" y="4725"/>
                    <a:pt x="6175" y="4662"/>
                  </a:cubicBezTo>
                  <a:lnTo>
                    <a:pt x="8286" y="2552"/>
                  </a:lnTo>
                  <a:cubicBezTo>
                    <a:pt x="8475" y="2331"/>
                    <a:pt x="8349" y="1985"/>
                    <a:pt x="8034" y="1985"/>
                  </a:cubicBezTo>
                  <a:lnTo>
                    <a:pt x="6428" y="1985"/>
                  </a:lnTo>
                  <a:lnTo>
                    <a:pt x="6428" y="346"/>
                  </a:lnTo>
                  <a:cubicBezTo>
                    <a:pt x="6428" y="140"/>
                    <a:pt x="6278" y="1"/>
                    <a:pt x="61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54;p42"/>
            <p:cNvSpPr/>
            <p:nvPr/>
          </p:nvSpPr>
          <p:spPr>
            <a:xfrm>
              <a:off x="-1541125" y="3719125"/>
              <a:ext cx="120525" cy="118275"/>
            </a:xfrm>
            <a:custGeom>
              <a:avLst/>
              <a:gdLst/>
              <a:ahLst/>
              <a:cxnLst/>
              <a:rect l="l" t="t" r="r" b="b"/>
              <a:pathLst>
                <a:path w="4821" h="4731" extrusionOk="0">
                  <a:moveTo>
                    <a:pt x="2340" y="1"/>
                  </a:moveTo>
                  <a:cubicBezTo>
                    <a:pt x="1722" y="1"/>
                    <a:pt x="1163" y="241"/>
                    <a:pt x="725" y="679"/>
                  </a:cubicBezTo>
                  <a:cubicBezTo>
                    <a:pt x="284" y="1120"/>
                    <a:pt x="0" y="1750"/>
                    <a:pt x="0" y="2380"/>
                  </a:cubicBezTo>
                  <a:cubicBezTo>
                    <a:pt x="0" y="3943"/>
                    <a:pt x="1211" y="4731"/>
                    <a:pt x="2420" y="4731"/>
                  </a:cubicBezTo>
                  <a:cubicBezTo>
                    <a:pt x="3622" y="4731"/>
                    <a:pt x="4821" y="3951"/>
                    <a:pt x="4821" y="2380"/>
                  </a:cubicBezTo>
                  <a:cubicBezTo>
                    <a:pt x="4821" y="2096"/>
                    <a:pt x="4758" y="1844"/>
                    <a:pt x="4663" y="1592"/>
                  </a:cubicBezTo>
                  <a:lnTo>
                    <a:pt x="4096" y="2159"/>
                  </a:lnTo>
                  <a:cubicBezTo>
                    <a:pt x="4253" y="3199"/>
                    <a:pt x="3434" y="4081"/>
                    <a:pt x="2395" y="4081"/>
                  </a:cubicBezTo>
                  <a:cubicBezTo>
                    <a:pt x="882" y="4081"/>
                    <a:pt x="126" y="2222"/>
                    <a:pt x="1197" y="1151"/>
                  </a:cubicBezTo>
                  <a:cubicBezTo>
                    <a:pt x="1522" y="827"/>
                    <a:pt x="1984" y="665"/>
                    <a:pt x="2428" y="665"/>
                  </a:cubicBezTo>
                  <a:cubicBezTo>
                    <a:pt x="2501" y="665"/>
                    <a:pt x="2575" y="670"/>
                    <a:pt x="2647" y="679"/>
                  </a:cubicBezTo>
                  <a:lnTo>
                    <a:pt x="3182" y="143"/>
                  </a:lnTo>
                  <a:cubicBezTo>
                    <a:pt x="2894" y="47"/>
                    <a:pt x="2611" y="1"/>
                    <a:pt x="2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55;p42"/>
            <p:cNvSpPr/>
            <p:nvPr/>
          </p:nvSpPr>
          <p:spPr>
            <a:xfrm>
              <a:off x="-1591550" y="3668825"/>
              <a:ext cx="222925" cy="223225"/>
            </a:xfrm>
            <a:custGeom>
              <a:avLst/>
              <a:gdLst/>
              <a:ahLst/>
              <a:cxnLst/>
              <a:rect l="l" t="t" r="r" b="b"/>
              <a:pathLst>
                <a:path w="8917" h="8929" extrusionOk="0">
                  <a:moveTo>
                    <a:pt x="4475" y="1"/>
                  </a:moveTo>
                  <a:cubicBezTo>
                    <a:pt x="3329" y="1"/>
                    <a:pt x="2187" y="454"/>
                    <a:pt x="1324" y="1336"/>
                  </a:cubicBezTo>
                  <a:cubicBezTo>
                    <a:pt x="474" y="2155"/>
                    <a:pt x="1" y="3289"/>
                    <a:pt x="1" y="4486"/>
                  </a:cubicBezTo>
                  <a:cubicBezTo>
                    <a:pt x="1" y="6912"/>
                    <a:pt x="2017" y="8929"/>
                    <a:pt x="4475" y="8929"/>
                  </a:cubicBezTo>
                  <a:cubicBezTo>
                    <a:pt x="6901" y="8929"/>
                    <a:pt x="8917" y="6912"/>
                    <a:pt x="8917" y="4486"/>
                  </a:cubicBezTo>
                  <a:cubicBezTo>
                    <a:pt x="8917" y="3604"/>
                    <a:pt x="8696" y="2817"/>
                    <a:pt x="8255" y="2124"/>
                  </a:cubicBezTo>
                  <a:cubicBezTo>
                    <a:pt x="8098" y="2218"/>
                    <a:pt x="7342" y="2943"/>
                    <a:pt x="7184" y="3100"/>
                  </a:cubicBezTo>
                  <a:cubicBezTo>
                    <a:pt x="8161" y="5148"/>
                    <a:pt x="6680" y="7511"/>
                    <a:pt x="4412" y="7511"/>
                  </a:cubicBezTo>
                  <a:cubicBezTo>
                    <a:pt x="1702" y="7511"/>
                    <a:pt x="316" y="4203"/>
                    <a:pt x="2269" y="2281"/>
                  </a:cubicBezTo>
                  <a:cubicBezTo>
                    <a:pt x="2869" y="1681"/>
                    <a:pt x="3659" y="1373"/>
                    <a:pt x="4447" y="1373"/>
                  </a:cubicBezTo>
                  <a:cubicBezTo>
                    <a:pt x="4900" y="1373"/>
                    <a:pt x="5352" y="1475"/>
                    <a:pt x="5766" y="1682"/>
                  </a:cubicBezTo>
                  <a:cubicBezTo>
                    <a:pt x="5924" y="1525"/>
                    <a:pt x="6617" y="800"/>
                    <a:pt x="6838" y="706"/>
                  </a:cubicBezTo>
                  <a:cubicBezTo>
                    <a:pt x="6115" y="233"/>
                    <a:pt x="5294" y="1"/>
                    <a:pt x="44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1 CuadroTexto"/>
          <p:cNvSpPr txBox="1"/>
          <p:nvPr/>
        </p:nvSpPr>
        <p:spPr>
          <a:xfrm>
            <a:off x="5470467" y="3867894"/>
            <a:ext cx="3540711" cy="1200329"/>
          </a:xfrm>
          <a:prstGeom prst="rect">
            <a:avLst/>
          </a:prstGeom>
          <a:noFill/>
        </p:spPr>
        <p:txBody>
          <a:bodyPr wrap="square" rtlCol="0">
            <a:spAutoFit/>
          </a:bodyPr>
          <a:lstStyle/>
          <a:p>
            <a:pPr algn="r"/>
            <a:r>
              <a:rPr lang="es-ES" sz="1800" b="1">
                <a:solidFill>
                  <a:schemeClr val="bg1"/>
                </a:solidFill>
              </a:rPr>
              <a:t>Documento elaborado en colaboración con representantes de la DCP- ANDE</a:t>
            </a:r>
            <a:endParaRPr lang="es-PY" sz="1800" b="1">
              <a:solidFill>
                <a:schemeClr val="bg1"/>
              </a:solidFill>
            </a:endParaRPr>
          </a:p>
        </p:txBody>
      </p:sp>
      <p:sp>
        <p:nvSpPr>
          <p:cNvPr id="22" name="Google Shape;849;p42"/>
          <p:cNvSpPr/>
          <p:nvPr/>
        </p:nvSpPr>
        <p:spPr>
          <a:xfrm>
            <a:off x="8105303" y="3614540"/>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15 Grupo"/>
          <p:cNvGrpSpPr/>
          <p:nvPr/>
        </p:nvGrpSpPr>
        <p:grpSpPr>
          <a:xfrm>
            <a:off x="7452320" y="177575"/>
            <a:ext cx="946720" cy="305943"/>
            <a:chOff x="7452320" y="136566"/>
            <a:chExt cx="946720" cy="305943"/>
          </a:xfrm>
        </p:grpSpPr>
        <p:pic>
          <p:nvPicPr>
            <p:cNvPr id="17" name="16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8" name="1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grpSp>
        <p:nvGrpSpPr>
          <p:cNvPr id="19" name="Google Shape;8681;p78"/>
          <p:cNvGrpSpPr/>
          <p:nvPr/>
        </p:nvGrpSpPr>
        <p:grpSpPr>
          <a:xfrm>
            <a:off x="8238913" y="3753414"/>
            <a:ext cx="370879" cy="337755"/>
            <a:chOff x="-40378075" y="3267450"/>
            <a:chExt cx="317425" cy="289075"/>
          </a:xfrm>
          <a:solidFill>
            <a:schemeClr val="bg1"/>
          </a:solidFill>
        </p:grpSpPr>
        <p:sp>
          <p:nvSpPr>
            <p:cNvPr id="20" name="Google Shape;8682;p78"/>
            <p:cNvSpPr/>
            <p:nvPr/>
          </p:nvSpPr>
          <p:spPr>
            <a:xfrm>
              <a:off x="-40218975" y="3308400"/>
              <a:ext cx="158325" cy="248125"/>
            </a:xfrm>
            <a:custGeom>
              <a:avLst/>
              <a:gdLst/>
              <a:ahLst/>
              <a:cxnLst/>
              <a:rect l="l" t="t" r="r" b="b"/>
              <a:pathLst>
                <a:path w="6333" h="9925" extrusionOk="0">
                  <a:moveTo>
                    <a:pt x="4694" y="1"/>
                  </a:moveTo>
                  <a:lnTo>
                    <a:pt x="4694" y="7877"/>
                  </a:lnTo>
                  <a:cubicBezTo>
                    <a:pt x="4694" y="8097"/>
                    <a:pt x="4474" y="8255"/>
                    <a:pt x="4253" y="8255"/>
                  </a:cubicBezTo>
                  <a:cubicBezTo>
                    <a:pt x="2993" y="8255"/>
                    <a:pt x="1638" y="8696"/>
                    <a:pt x="693" y="9452"/>
                  </a:cubicBezTo>
                  <a:cubicBezTo>
                    <a:pt x="536" y="9546"/>
                    <a:pt x="189" y="9925"/>
                    <a:pt x="0" y="9925"/>
                  </a:cubicBezTo>
                  <a:lnTo>
                    <a:pt x="5073" y="9925"/>
                  </a:lnTo>
                  <a:cubicBezTo>
                    <a:pt x="5734" y="9925"/>
                    <a:pt x="6333" y="9357"/>
                    <a:pt x="6333" y="8696"/>
                  </a:cubicBezTo>
                  <a:lnTo>
                    <a:pt x="6333" y="1229"/>
                  </a:lnTo>
                  <a:cubicBezTo>
                    <a:pt x="6333" y="536"/>
                    <a:pt x="5766" y="1"/>
                    <a:pt x="507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683;p78"/>
            <p:cNvSpPr/>
            <p:nvPr/>
          </p:nvSpPr>
          <p:spPr>
            <a:xfrm>
              <a:off x="-40316650" y="3267450"/>
              <a:ext cx="86675" cy="257575"/>
            </a:xfrm>
            <a:custGeom>
              <a:avLst/>
              <a:gdLst/>
              <a:ahLst/>
              <a:cxnLst/>
              <a:rect l="l" t="t" r="r" b="b"/>
              <a:pathLst>
                <a:path w="3467" h="10303" extrusionOk="0">
                  <a:moveTo>
                    <a:pt x="1" y="0"/>
                  </a:moveTo>
                  <a:lnTo>
                    <a:pt x="1" y="9105"/>
                  </a:lnTo>
                  <a:cubicBezTo>
                    <a:pt x="1166" y="9200"/>
                    <a:pt x="2489" y="9578"/>
                    <a:pt x="3466" y="10302"/>
                  </a:cubicBezTo>
                  <a:lnTo>
                    <a:pt x="3466" y="1197"/>
                  </a:lnTo>
                  <a:cubicBezTo>
                    <a:pt x="2489" y="473"/>
                    <a:pt x="1229" y="95"/>
                    <a:pt x="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8684;p78"/>
            <p:cNvSpPr/>
            <p:nvPr/>
          </p:nvSpPr>
          <p:spPr>
            <a:xfrm>
              <a:off x="-40209525" y="3267450"/>
              <a:ext cx="86650" cy="257575"/>
            </a:xfrm>
            <a:custGeom>
              <a:avLst/>
              <a:gdLst/>
              <a:ahLst/>
              <a:cxnLst/>
              <a:rect l="l" t="t" r="r" b="b"/>
              <a:pathLst>
                <a:path w="3466" h="10303" extrusionOk="0">
                  <a:moveTo>
                    <a:pt x="3466" y="0"/>
                  </a:moveTo>
                  <a:cubicBezTo>
                    <a:pt x="2300" y="95"/>
                    <a:pt x="977" y="473"/>
                    <a:pt x="0" y="1197"/>
                  </a:cubicBezTo>
                  <a:lnTo>
                    <a:pt x="0" y="10302"/>
                  </a:lnTo>
                  <a:cubicBezTo>
                    <a:pt x="977" y="9578"/>
                    <a:pt x="2237" y="9200"/>
                    <a:pt x="3466" y="9105"/>
                  </a:cubicBezTo>
                  <a:lnTo>
                    <a:pt x="3466"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8685;p78"/>
            <p:cNvSpPr/>
            <p:nvPr/>
          </p:nvSpPr>
          <p:spPr>
            <a:xfrm>
              <a:off x="-40378075" y="3308400"/>
              <a:ext cx="157550" cy="248125"/>
            </a:xfrm>
            <a:custGeom>
              <a:avLst/>
              <a:gdLst/>
              <a:ahLst/>
              <a:cxnLst/>
              <a:rect l="l" t="t" r="r" b="b"/>
              <a:pathLst>
                <a:path w="6302" h="9925" extrusionOk="0">
                  <a:moveTo>
                    <a:pt x="1229" y="1"/>
                  </a:moveTo>
                  <a:cubicBezTo>
                    <a:pt x="567" y="1"/>
                    <a:pt x="0" y="536"/>
                    <a:pt x="0" y="1198"/>
                  </a:cubicBezTo>
                  <a:lnTo>
                    <a:pt x="0" y="8664"/>
                  </a:lnTo>
                  <a:cubicBezTo>
                    <a:pt x="32" y="9357"/>
                    <a:pt x="567" y="9925"/>
                    <a:pt x="1229" y="9925"/>
                  </a:cubicBezTo>
                  <a:lnTo>
                    <a:pt x="6301" y="9925"/>
                  </a:lnTo>
                  <a:cubicBezTo>
                    <a:pt x="6112" y="9925"/>
                    <a:pt x="5766" y="9609"/>
                    <a:pt x="5608" y="9452"/>
                  </a:cubicBezTo>
                  <a:cubicBezTo>
                    <a:pt x="4631" y="8664"/>
                    <a:pt x="3277" y="8255"/>
                    <a:pt x="2048" y="8255"/>
                  </a:cubicBezTo>
                  <a:cubicBezTo>
                    <a:pt x="1828" y="8255"/>
                    <a:pt x="1638" y="8066"/>
                    <a:pt x="1638" y="7877"/>
                  </a:cubicBezTo>
                  <a:lnTo>
                    <a:pt x="163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10" name="Google Shape;710;p41"/>
          <p:cNvSpPr txBox="1">
            <a:spLocks noGrp="1"/>
          </p:cNvSpPr>
          <p:nvPr>
            <p:ph type="title"/>
          </p:nvPr>
        </p:nvSpPr>
        <p:spPr>
          <a:xfrm>
            <a:off x="296104" y="1131590"/>
            <a:ext cx="2952328"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Especificaciones Generales</a:t>
            </a:r>
            <a:endParaRPr/>
          </a:p>
        </p:txBody>
      </p:sp>
      <p:grpSp>
        <p:nvGrpSpPr>
          <p:cNvPr id="827" name="Google Shape;827;p41"/>
          <p:cNvGrpSpPr/>
          <p:nvPr/>
        </p:nvGrpSpPr>
        <p:grpSpPr>
          <a:xfrm>
            <a:off x="-25" y="0"/>
            <a:ext cx="9144020" cy="342900"/>
            <a:chOff x="-25" y="0"/>
            <a:chExt cx="9144020" cy="342900"/>
          </a:xfrm>
        </p:grpSpPr>
        <p:sp>
          <p:nvSpPr>
            <p:cNvPr id="828" name="Google Shape;828;p41"/>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9" name="Google Shape;829;p41"/>
            <p:cNvGrpSpPr/>
            <p:nvPr/>
          </p:nvGrpSpPr>
          <p:grpSpPr>
            <a:xfrm>
              <a:off x="215975" y="111150"/>
              <a:ext cx="642950" cy="120600"/>
              <a:chOff x="215975" y="152625"/>
              <a:chExt cx="642950" cy="120600"/>
            </a:xfrm>
          </p:grpSpPr>
          <p:sp>
            <p:nvSpPr>
              <p:cNvPr id="830" name="Google Shape;830;p41"/>
              <p:cNvSpPr/>
              <p:nvPr/>
            </p:nvSpPr>
            <p:spPr>
              <a:xfrm>
                <a:off x="215975" y="152625"/>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1"/>
              <p:cNvSpPr/>
              <p:nvPr/>
            </p:nvSpPr>
            <p:spPr>
              <a:xfrm>
                <a:off x="477150" y="152625"/>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1"/>
              <p:cNvSpPr/>
              <p:nvPr/>
            </p:nvSpPr>
            <p:spPr>
              <a:xfrm>
                <a:off x="738325" y="152625"/>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27" name="Google Shape;436;p36"/>
          <p:cNvSpPr txBox="1">
            <a:spLocks/>
          </p:cNvSpPr>
          <p:nvPr/>
        </p:nvSpPr>
        <p:spPr>
          <a:xfrm>
            <a:off x="2868847" y="846269"/>
            <a:ext cx="8029675" cy="1491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r" rtl="0">
              <a:lnSpc>
                <a:spcPct val="100000"/>
              </a:lnSpc>
              <a:spcBef>
                <a:spcPts val="0"/>
              </a:spcBef>
              <a:spcAft>
                <a:spcPts val="0"/>
              </a:spcAft>
              <a:buClr>
                <a:schemeClr val="dk2"/>
              </a:buClr>
              <a:buSzPts val="1400"/>
              <a:buFont typeface="Montserrat"/>
              <a:buNone/>
              <a:defRPr sz="1400" b="0" i="0" u="none" strike="noStrike" cap="none">
                <a:solidFill>
                  <a:schemeClr val="dk2"/>
                </a:solidFill>
                <a:latin typeface="Montserrat"/>
                <a:ea typeface="Montserrat"/>
                <a:cs typeface="Montserrat"/>
                <a:sym typeface="Montserrat"/>
              </a:defRPr>
            </a:lvl1pPr>
            <a:lvl2pPr marL="914400" marR="0" lvl="1"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marL="742950" lvl="1" indent="-285750">
              <a:lnSpc>
                <a:spcPct val="150000"/>
              </a:lnSpc>
              <a:buFont typeface="Arial" panose="020B0604020202020204" pitchFamily="34" charset="0"/>
              <a:buChar char="•"/>
            </a:pPr>
            <a:r>
              <a:rPr lang="en" sz="1800"/>
              <a:t>CAP 1: </a:t>
            </a:r>
            <a:r>
              <a:rPr lang="en" sz="1800" b="1" err="1"/>
              <a:t>Introducción</a:t>
            </a:r>
            <a:endParaRPr lang="es-ES" sz="1800"/>
          </a:p>
          <a:p>
            <a:pPr marL="742950" lvl="1" indent="-285750">
              <a:lnSpc>
                <a:spcPct val="150000"/>
              </a:lnSpc>
              <a:buFont typeface="Arial" panose="020B0604020202020204" pitchFamily="34" charset="0"/>
              <a:buChar char="•"/>
            </a:pPr>
            <a:r>
              <a:rPr lang="en" sz="1800"/>
              <a:t>CAP 2: </a:t>
            </a:r>
            <a:r>
              <a:rPr lang="en" sz="1800" b="1"/>
              <a:t>Especificaciones Técnica</a:t>
            </a:r>
            <a:r>
              <a:rPr lang="en" sz="1800"/>
              <a:t>s</a:t>
            </a:r>
          </a:p>
          <a:p>
            <a:pPr marL="742950" lvl="1" indent="-285750">
              <a:lnSpc>
                <a:spcPct val="150000"/>
              </a:lnSpc>
              <a:buFont typeface="Arial" panose="020B0604020202020204" pitchFamily="34" charset="0"/>
              <a:buChar char="•"/>
            </a:pPr>
            <a:r>
              <a:rPr lang="en" sz="1800"/>
              <a:t>CAP 3: </a:t>
            </a:r>
            <a:r>
              <a:rPr lang="en" sz="1800" b="1"/>
              <a:t>Elaboración y presentación de ofertas</a:t>
            </a:r>
          </a:p>
          <a:p>
            <a:pPr marL="742950" lvl="1" indent="-285750">
              <a:lnSpc>
                <a:spcPct val="150000"/>
              </a:lnSpc>
              <a:buFont typeface="Arial" panose="020B0604020202020204" pitchFamily="34" charset="0"/>
              <a:buChar char="•"/>
            </a:pPr>
            <a:r>
              <a:rPr lang="en" sz="1800"/>
              <a:t>CAP 4: </a:t>
            </a:r>
            <a:r>
              <a:rPr lang="en" sz="1800" b="1"/>
              <a:t>Evaluación de las Ofertas</a:t>
            </a:r>
          </a:p>
          <a:p>
            <a:pPr marL="742950" lvl="1" indent="-285750">
              <a:lnSpc>
                <a:spcPct val="150000"/>
              </a:lnSpc>
              <a:buFont typeface="Arial" panose="020B0604020202020204" pitchFamily="34" charset="0"/>
              <a:buChar char="•"/>
            </a:pPr>
            <a:r>
              <a:rPr lang="en" sz="1800"/>
              <a:t>CAP 5: </a:t>
            </a:r>
            <a:r>
              <a:rPr lang="es-ES" sz="1800" b="1"/>
              <a:t>Elaboración y ejecución del contrato</a:t>
            </a:r>
            <a:endParaRPr lang="en" sz="1800" b="1"/>
          </a:p>
          <a:p>
            <a:pPr marL="742950" lvl="1" indent="-285750">
              <a:lnSpc>
                <a:spcPct val="150000"/>
              </a:lnSpc>
              <a:buFont typeface="Arial" panose="020B0604020202020204" pitchFamily="34" charset="0"/>
              <a:buChar char="•"/>
            </a:pPr>
            <a:r>
              <a:rPr lang="en" sz="1800"/>
              <a:t>CAP 6: </a:t>
            </a:r>
            <a:r>
              <a:rPr lang="en" sz="1800" b="1"/>
              <a:t>Formularios y Anexos</a:t>
            </a:r>
          </a:p>
          <a:p>
            <a:pPr marL="742950" lvl="1" indent="-285750">
              <a:lnSpc>
                <a:spcPct val="150000"/>
              </a:lnSpc>
              <a:buFont typeface="Arial" panose="020B0604020202020204" pitchFamily="34" charset="0"/>
              <a:buChar char="•"/>
            </a:pPr>
            <a:r>
              <a:rPr lang="en" sz="1800"/>
              <a:t>CAP 7: </a:t>
            </a:r>
            <a:r>
              <a:rPr lang="en" sz="1800" b="1"/>
              <a:t>Glosario</a:t>
            </a:r>
          </a:p>
          <a:p>
            <a:pPr marL="1657350" lvl="3" indent="-285750">
              <a:buFont typeface="Arial" panose="020B0604020202020204" pitchFamily="34" charset="0"/>
              <a:buChar char="•"/>
            </a:pPr>
            <a:endParaRPr lang="en" sz="1800" b="1"/>
          </a:p>
          <a:p>
            <a:pPr marL="285750" indent="-285750">
              <a:buFont typeface="Arial" panose="020B0604020202020204" pitchFamily="34" charset="0"/>
              <a:buChar char="•"/>
            </a:pPr>
            <a:endParaRPr lang="en" b="1"/>
          </a:p>
        </p:txBody>
      </p:sp>
      <p:sp>
        <p:nvSpPr>
          <p:cNvPr id="2" name="1 Subtítulo"/>
          <p:cNvSpPr>
            <a:spLocks noGrp="1"/>
          </p:cNvSpPr>
          <p:nvPr>
            <p:ph type="subTitle" idx="1"/>
          </p:nvPr>
        </p:nvSpPr>
        <p:spPr>
          <a:xfrm>
            <a:off x="179512" y="2239095"/>
            <a:ext cx="2996912" cy="2698500"/>
          </a:xfrm>
        </p:spPr>
        <p:txBody>
          <a:bodyPr/>
          <a:lstStyle/>
          <a:p>
            <a:pPr marL="146050" indent="0">
              <a:buNone/>
            </a:pPr>
            <a:r>
              <a:rPr lang="es-PY" sz="1800"/>
              <a:t>Documento con todos los requisitos para el nuevo Sistema Comercial y los oferentes.</a:t>
            </a:r>
          </a:p>
        </p:txBody>
      </p:sp>
      <p:sp>
        <p:nvSpPr>
          <p:cNvPr id="21" name="Google Shape;1895;p51"/>
          <p:cNvSpPr/>
          <p:nvPr/>
        </p:nvSpPr>
        <p:spPr>
          <a:xfrm>
            <a:off x="441937" y="3867894"/>
            <a:ext cx="638100" cy="638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1896;p51"/>
          <p:cNvGrpSpPr/>
          <p:nvPr/>
        </p:nvGrpSpPr>
        <p:grpSpPr>
          <a:xfrm>
            <a:off x="596316" y="4010996"/>
            <a:ext cx="329365" cy="351910"/>
            <a:chOff x="-24344425" y="3519475"/>
            <a:chExt cx="276475" cy="295400"/>
          </a:xfrm>
        </p:grpSpPr>
        <p:sp>
          <p:nvSpPr>
            <p:cNvPr id="23" name="Google Shape;1897;p51"/>
            <p:cNvSpPr/>
            <p:nvPr/>
          </p:nvSpPr>
          <p:spPr>
            <a:xfrm>
              <a:off x="-24240450" y="3554150"/>
              <a:ext cx="69325" cy="34450"/>
            </a:xfrm>
            <a:custGeom>
              <a:avLst/>
              <a:gdLst/>
              <a:ahLst/>
              <a:cxnLst/>
              <a:rect l="l" t="t" r="r" b="b"/>
              <a:pathLst>
                <a:path w="2773" h="1378" extrusionOk="0">
                  <a:moveTo>
                    <a:pt x="1387" y="0"/>
                  </a:moveTo>
                  <a:cubicBezTo>
                    <a:pt x="788" y="0"/>
                    <a:pt x="284" y="347"/>
                    <a:pt x="95" y="914"/>
                  </a:cubicBezTo>
                  <a:cubicBezTo>
                    <a:pt x="0" y="1071"/>
                    <a:pt x="95" y="1260"/>
                    <a:pt x="284" y="1355"/>
                  </a:cubicBezTo>
                  <a:cubicBezTo>
                    <a:pt x="318" y="1366"/>
                    <a:pt x="352" y="1371"/>
                    <a:pt x="385" y="1371"/>
                  </a:cubicBezTo>
                  <a:cubicBezTo>
                    <a:pt x="537" y="1371"/>
                    <a:pt x="673" y="1263"/>
                    <a:pt x="725" y="1134"/>
                  </a:cubicBezTo>
                  <a:cubicBezTo>
                    <a:pt x="788" y="882"/>
                    <a:pt x="1072" y="662"/>
                    <a:pt x="1387" y="662"/>
                  </a:cubicBezTo>
                  <a:cubicBezTo>
                    <a:pt x="1702" y="662"/>
                    <a:pt x="1922" y="882"/>
                    <a:pt x="2048" y="1134"/>
                  </a:cubicBezTo>
                  <a:cubicBezTo>
                    <a:pt x="2120" y="1301"/>
                    <a:pt x="2246" y="1378"/>
                    <a:pt x="2371" y="1378"/>
                  </a:cubicBezTo>
                  <a:cubicBezTo>
                    <a:pt x="2411" y="1378"/>
                    <a:pt x="2451" y="1370"/>
                    <a:pt x="2489" y="1355"/>
                  </a:cubicBezTo>
                  <a:cubicBezTo>
                    <a:pt x="2678" y="1260"/>
                    <a:pt x="2773" y="1071"/>
                    <a:pt x="2678" y="914"/>
                  </a:cubicBezTo>
                  <a:cubicBezTo>
                    <a:pt x="2489" y="347"/>
                    <a:pt x="1985" y="0"/>
                    <a:pt x="13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98;p51"/>
            <p:cNvSpPr/>
            <p:nvPr/>
          </p:nvSpPr>
          <p:spPr>
            <a:xfrm>
              <a:off x="-24344425" y="3519475"/>
              <a:ext cx="276475" cy="295400"/>
            </a:xfrm>
            <a:custGeom>
              <a:avLst/>
              <a:gdLst/>
              <a:ahLst/>
              <a:cxnLst/>
              <a:rect l="l" t="t" r="r" b="b"/>
              <a:pathLst>
                <a:path w="11059" h="11816" extrusionOk="0">
                  <a:moveTo>
                    <a:pt x="5546" y="694"/>
                  </a:moveTo>
                  <a:cubicBezTo>
                    <a:pt x="6743" y="694"/>
                    <a:pt x="7625" y="1608"/>
                    <a:pt x="7625" y="2773"/>
                  </a:cubicBezTo>
                  <a:lnTo>
                    <a:pt x="7625" y="3120"/>
                  </a:lnTo>
                  <a:cubicBezTo>
                    <a:pt x="7625" y="3309"/>
                    <a:pt x="7467" y="3466"/>
                    <a:pt x="7278" y="3466"/>
                  </a:cubicBezTo>
                  <a:lnTo>
                    <a:pt x="5892" y="3466"/>
                  </a:lnTo>
                  <a:lnTo>
                    <a:pt x="5892" y="3120"/>
                  </a:lnTo>
                  <a:cubicBezTo>
                    <a:pt x="5892" y="2931"/>
                    <a:pt x="5735" y="2773"/>
                    <a:pt x="5546" y="2773"/>
                  </a:cubicBezTo>
                  <a:cubicBezTo>
                    <a:pt x="5357" y="2773"/>
                    <a:pt x="5199" y="2931"/>
                    <a:pt x="5199" y="3120"/>
                  </a:cubicBezTo>
                  <a:lnTo>
                    <a:pt x="5199" y="3466"/>
                  </a:lnTo>
                  <a:lnTo>
                    <a:pt x="3813" y="3466"/>
                  </a:lnTo>
                  <a:cubicBezTo>
                    <a:pt x="3624" y="3466"/>
                    <a:pt x="3466" y="3309"/>
                    <a:pt x="3466" y="3120"/>
                  </a:cubicBezTo>
                  <a:lnTo>
                    <a:pt x="3466" y="2773"/>
                  </a:lnTo>
                  <a:cubicBezTo>
                    <a:pt x="3466" y="1639"/>
                    <a:pt x="4411" y="694"/>
                    <a:pt x="5546" y="694"/>
                  </a:cubicBezTo>
                  <a:close/>
                  <a:moveTo>
                    <a:pt x="7940" y="4821"/>
                  </a:moveTo>
                  <a:cubicBezTo>
                    <a:pt x="8160" y="4821"/>
                    <a:pt x="8318" y="4979"/>
                    <a:pt x="8318" y="5168"/>
                  </a:cubicBezTo>
                  <a:cubicBezTo>
                    <a:pt x="8318" y="5357"/>
                    <a:pt x="8160" y="5514"/>
                    <a:pt x="7940" y="5514"/>
                  </a:cubicBezTo>
                  <a:lnTo>
                    <a:pt x="3088" y="5514"/>
                  </a:lnTo>
                  <a:cubicBezTo>
                    <a:pt x="2899" y="5514"/>
                    <a:pt x="2742" y="5357"/>
                    <a:pt x="2742" y="5168"/>
                  </a:cubicBezTo>
                  <a:cubicBezTo>
                    <a:pt x="2742" y="4979"/>
                    <a:pt x="2899" y="4821"/>
                    <a:pt x="3088" y="4821"/>
                  </a:cubicBezTo>
                  <a:close/>
                  <a:moveTo>
                    <a:pt x="4128" y="6932"/>
                  </a:moveTo>
                  <a:cubicBezTo>
                    <a:pt x="4317" y="6932"/>
                    <a:pt x="4474" y="7089"/>
                    <a:pt x="4474" y="7310"/>
                  </a:cubicBezTo>
                  <a:cubicBezTo>
                    <a:pt x="4474" y="7499"/>
                    <a:pt x="4317" y="7656"/>
                    <a:pt x="4128" y="7656"/>
                  </a:cubicBezTo>
                  <a:lnTo>
                    <a:pt x="3088" y="7656"/>
                  </a:lnTo>
                  <a:cubicBezTo>
                    <a:pt x="2899" y="7656"/>
                    <a:pt x="2742" y="7499"/>
                    <a:pt x="2742" y="7310"/>
                  </a:cubicBezTo>
                  <a:cubicBezTo>
                    <a:pt x="2742" y="7089"/>
                    <a:pt x="2899" y="6932"/>
                    <a:pt x="3088" y="6932"/>
                  </a:cubicBezTo>
                  <a:close/>
                  <a:moveTo>
                    <a:pt x="7940" y="6932"/>
                  </a:moveTo>
                  <a:cubicBezTo>
                    <a:pt x="8160" y="6932"/>
                    <a:pt x="8318" y="7089"/>
                    <a:pt x="8318" y="7310"/>
                  </a:cubicBezTo>
                  <a:cubicBezTo>
                    <a:pt x="8286" y="7499"/>
                    <a:pt x="8160" y="7656"/>
                    <a:pt x="7940" y="7656"/>
                  </a:cubicBezTo>
                  <a:lnTo>
                    <a:pt x="6932" y="7656"/>
                  </a:lnTo>
                  <a:cubicBezTo>
                    <a:pt x="6743" y="7656"/>
                    <a:pt x="6585" y="7499"/>
                    <a:pt x="6585" y="7310"/>
                  </a:cubicBezTo>
                  <a:cubicBezTo>
                    <a:pt x="6585" y="7089"/>
                    <a:pt x="6743" y="6932"/>
                    <a:pt x="6932" y="6932"/>
                  </a:cubicBezTo>
                  <a:close/>
                  <a:moveTo>
                    <a:pt x="3781" y="8318"/>
                  </a:moveTo>
                  <a:cubicBezTo>
                    <a:pt x="4002" y="8350"/>
                    <a:pt x="4128" y="8507"/>
                    <a:pt x="4128" y="8665"/>
                  </a:cubicBezTo>
                  <a:cubicBezTo>
                    <a:pt x="4128" y="8885"/>
                    <a:pt x="3970" y="9043"/>
                    <a:pt x="3781" y="9043"/>
                  </a:cubicBezTo>
                  <a:lnTo>
                    <a:pt x="3057" y="9043"/>
                  </a:lnTo>
                  <a:cubicBezTo>
                    <a:pt x="2868" y="9043"/>
                    <a:pt x="2710" y="8885"/>
                    <a:pt x="2710" y="8665"/>
                  </a:cubicBezTo>
                  <a:cubicBezTo>
                    <a:pt x="2710" y="8476"/>
                    <a:pt x="2868" y="8318"/>
                    <a:pt x="3057" y="8318"/>
                  </a:cubicBezTo>
                  <a:close/>
                  <a:moveTo>
                    <a:pt x="7940" y="8318"/>
                  </a:moveTo>
                  <a:cubicBezTo>
                    <a:pt x="8160" y="8350"/>
                    <a:pt x="8286" y="8507"/>
                    <a:pt x="8286" y="8665"/>
                  </a:cubicBezTo>
                  <a:cubicBezTo>
                    <a:pt x="8286" y="8885"/>
                    <a:pt x="8129" y="9043"/>
                    <a:pt x="7940" y="9043"/>
                  </a:cubicBezTo>
                  <a:lnTo>
                    <a:pt x="7247" y="9043"/>
                  </a:lnTo>
                  <a:cubicBezTo>
                    <a:pt x="7026" y="9043"/>
                    <a:pt x="6869" y="8885"/>
                    <a:pt x="6869" y="8665"/>
                  </a:cubicBezTo>
                  <a:cubicBezTo>
                    <a:pt x="6869" y="8476"/>
                    <a:pt x="7026" y="8318"/>
                    <a:pt x="7247" y="8318"/>
                  </a:cubicBezTo>
                  <a:close/>
                  <a:moveTo>
                    <a:pt x="2868" y="2049"/>
                  </a:moveTo>
                  <a:lnTo>
                    <a:pt x="2868" y="2049"/>
                  </a:lnTo>
                  <a:cubicBezTo>
                    <a:pt x="2805" y="2332"/>
                    <a:pt x="2805" y="2521"/>
                    <a:pt x="2805" y="2805"/>
                  </a:cubicBezTo>
                  <a:cubicBezTo>
                    <a:pt x="2395" y="2962"/>
                    <a:pt x="2080" y="3309"/>
                    <a:pt x="2080" y="3781"/>
                  </a:cubicBezTo>
                  <a:lnTo>
                    <a:pt x="2080" y="8665"/>
                  </a:lnTo>
                  <a:cubicBezTo>
                    <a:pt x="2080" y="9263"/>
                    <a:pt x="2553" y="9704"/>
                    <a:pt x="3088" y="9704"/>
                  </a:cubicBezTo>
                  <a:lnTo>
                    <a:pt x="5199" y="9704"/>
                  </a:lnTo>
                  <a:lnTo>
                    <a:pt x="5199" y="7247"/>
                  </a:lnTo>
                  <a:cubicBezTo>
                    <a:pt x="5199" y="7058"/>
                    <a:pt x="5357" y="6900"/>
                    <a:pt x="5546" y="6900"/>
                  </a:cubicBezTo>
                  <a:cubicBezTo>
                    <a:pt x="5735" y="6900"/>
                    <a:pt x="5892" y="7058"/>
                    <a:pt x="5892" y="7247"/>
                  </a:cubicBezTo>
                  <a:lnTo>
                    <a:pt x="5892" y="9704"/>
                  </a:lnTo>
                  <a:lnTo>
                    <a:pt x="8003" y="9704"/>
                  </a:lnTo>
                  <a:cubicBezTo>
                    <a:pt x="8570" y="9704"/>
                    <a:pt x="9011" y="9232"/>
                    <a:pt x="9011" y="8665"/>
                  </a:cubicBezTo>
                  <a:lnTo>
                    <a:pt x="9011" y="3844"/>
                  </a:lnTo>
                  <a:cubicBezTo>
                    <a:pt x="9011" y="3372"/>
                    <a:pt x="8728" y="2994"/>
                    <a:pt x="8318" y="2836"/>
                  </a:cubicBezTo>
                  <a:cubicBezTo>
                    <a:pt x="8318" y="2584"/>
                    <a:pt x="8318" y="2364"/>
                    <a:pt x="8223" y="2112"/>
                  </a:cubicBezTo>
                  <a:lnTo>
                    <a:pt x="8223" y="2112"/>
                  </a:lnTo>
                  <a:cubicBezTo>
                    <a:pt x="9043" y="2269"/>
                    <a:pt x="9736" y="2962"/>
                    <a:pt x="9736" y="3844"/>
                  </a:cubicBezTo>
                  <a:lnTo>
                    <a:pt x="9736" y="8696"/>
                  </a:lnTo>
                  <a:cubicBezTo>
                    <a:pt x="9736" y="9641"/>
                    <a:pt x="8948" y="10429"/>
                    <a:pt x="8003" y="10429"/>
                  </a:cubicBezTo>
                  <a:lnTo>
                    <a:pt x="3151" y="10429"/>
                  </a:lnTo>
                  <a:cubicBezTo>
                    <a:pt x="2206" y="10429"/>
                    <a:pt x="1418" y="9641"/>
                    <a:pt x="1418" y="8696"/>
                  </a:cubicBezTo>
                  <a:lnTo>
                    <a:pt x="1418" y="3781"/>
                  </a:lnTo>
                  <a:lnTo>
                    <a:pt x="1355" y="3781"/>
                  </a:lnTo>
                  <a:cubicBezTo>
                    <a:pt x="1355" y="2931"/>
                    <a:pt x="1985" y="2206"/>
                    <a:pt x="2868" y="2049"/>
                  </a:cubicBezTo>
                  <a:close/>
                  <a:moveTo>
                    <a:pt x="3088" y="1"/>
                  </a:moveTo>
                  <a:cubicBezTo>
                    <a:pt x="1355" y="1"/>
                    <a:pt x="1" y="1419"/>
                    <a:pt x="1" y="3120"/>
                  </a:cubicBezTo>
                  <a:lnTo>
                    <a:pt x="1" y="8728"/>
                  </a:lnTo>
                  <a:cubicBezTo>
                    <a:pt x="1" y="10397"/>
                    <a:pt x="1355" y="11815"/>
                    <a:pt x="3088" y="11815"/>
                  </a:cubicBezTo>
                  <a:lnTo>
                    <a:pt x="7940" y="11815"/>
                  </a:lnTo>
                  <a:cubicBezTo>
                    <a:pt x="9673" y="11815"/>
                    <a:pt x="11059" y="10397"/>
                    <a:pt x="11059" y="8728"/>
                  </a:cubicBezTo>
                  <a:lnTo>
                    <a:pt x="11059" y="3120"/>
                  </a:lnTo>
                  <a:cubicBezTo>
                    <a:pt x="11059" y="1387"/>
                    <a:pt x="9641" y="1"/>
                    <a:pt x="79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15 Grupo"/>
          <p:cNvGrpSpPr/>
          <p:nvPr/>
        </p:nvGrpSpPr>
        <p:grpSpPr>
          <a:xfrm>
            <a:off x="7812360" y="4497038"/>
            <a:ext cx="946720" cy="305943"/>
            <a:chOff x="7452320" y="136566"/>
            <a:chExt cx="946720" cy="305943"/>
          </a:xfrm>
        </p:grpSpPr>
        <p:pic>
          <p:nvPicPr>
            <p:cNvPr id="17" name="16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8" name="1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436;p36"/>
          <p:cNvSpPr txBox="1">
            <a:spLocks/>
          </p:cNvSpPr>
          <p:nvPr/>
        </p:nvSpPr>
        <p:spPr>
          <a:xfrm>
            <a:off x="-36512" y="339502"/>
            <a:ext cx="9001000" cy="460851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r" rtl="0">
              <a:lnSpc>
                <a:spcPct val="100000"/>
              </a:lnSpc>
              <a:spcBef>
                <a:spcPts val="0"/>
              </a:spcBef>
              <a:spcAft>
                <a:spcPts val="0"/>
              </a:spcAft>
              <a:buClr>
                <a:schemeClr val="dk2"/>
              </a:buClr>
              <a:buSzPts val="1400"/>
              <a:buFont typeface="Montserrat"/>
              <a:buNone/>
              <a:defRPr sz="1400" b="0" i="0" u="none" strike="noStrike" cap="none">
                <a:solidFill>
                  <a:schemeClr val="dk2"/>
                </a:solidFill>
                <a:latin typeface="Montserrat"/>
                <a:ea typeface="Montserrat"/>
                <a:cs typeface="Montserrat"/>
                <a:sym typeface="Montserrat"/>
              </a:defRPr>
            </a:lvl1pPr>
            <a:lvl2pPr marL="914400" marR="0" lvl="1"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marL="0" indent="0" algn="ctr"/>
            <a:r>
              <a:rPr lang="en" sz="2800" b="1" u="sng"/>
              <a:t>CAP2: Especificaciones Técnicas</a:t>
            </a:r>
          </a:p>
          <a:p>
            <a:pPr marL="0" indent="0" algn="ctr"/>
            <a:endParaRPr lang="en" sz="2400" b="1"/>
          </a:p>
          <a:p>
            <a:pPr marL="1200150" lvl="2" indent="-285750">
              <a:buFont typeface="Arial" panose="020B0604020202020204" pitchFamily="34" charset="0"/>
              <a:buChar char="•"/>
            </a:pPr>
            <a:r>
              <a:rPr lang="en" sz="2400" b="1"/>
              <a:t>Solución Comercial</a:t>
            </a:r>
          </a:p>
          <a:p>
            <a:pPr marL="1657350" lvl="3" indent="-285750">
              <a:buFont typeface="Arial" panose="020B0604020202020204" pitchFamily="34" charset="0"/>
              <a:buChar char="•"/>
            </a:pPr>
            <a:r>
              <a:rPr lang="en" sz="2000"/>
              <a:t>Características Funcionales </a:t>
            </a:r>
          </a:p>
          <a:p>
            <a:pPr marL="1657350" lvl="3" indent="-285750">
              <a:buFont typeface="Arial" panose="020B0604020202020204" pitchFamily="34" charset="0"/>
              <a:buChar char="•"/>
            </a:pPr>
            <a:r>
              <a:rPr lang="en" sz="2000"/>
              <a:t>Características Tecnológicas</a:t>
            </a:r>
          </a:p>
          <a:p>
            <a:pPr marL="1657350" lvl="3" indent="-285750">
              <a:buFont typeface="Arial" panose="020B0604020202020204" pitchFamily="34" charset="0"/>
              <a:buChar char="•"/>
            </a:pPr>
            <a:r>
              <a:rPr lang="en" sz="2000"/>
              <a:t>Servicio de Mantenimiento</a:t>
            </a:r>
          </a:p>
          <a:p>
            <a:pPr marL="1657350" lvl="3" indent="-285750">
              <a:buFont typeface="Arial" panose="020B0604020202020204" pitchFamily="34" charset="0"/>
              <a:buChar char="•"/>
            </a:pPr>
            <a:r>
              <a:rPr lang="en" sz="2000"/>
              <a:t>Condiciones del uso del software</a:t>
            </a:r>
          </a:p>
          <a:p>
            <a:pPr marL="1371600" lvl="3" indent="0"/>
            <a:endParaRPr lang="en" sz="2000" b="1"/>
          </a:p>
          <a:p>
            <a:pPr marL="1200150" lvl="2" indent="-285750">
              <a:buFont typeface="Arial" panose="020B0604020202020204" pitchFamily="34" charset="0"/>
              <a:buChar char="•"/>
            </a:pPr>
            <a:r>
              <a:rPr lang="en" sz="2400" b="1"/>
              <a:t>Consultoría para implantación</a:t>
            </a:r>
          </a:p>
          <a:p>
            <a:pPr marL="1657350" lvl="3" indent="-285750">
              <a:buFont typeface="Arial" panose="020B0604020202020204" pitchFamily="34" charset="0"/>
              <a:buChar char="•"/>
            </a:pPr>
            <a:r>
              <a:rPr lang="en" sz="2000"/>
              <a:t>Gestión del proyecto </a:t>
            </a:r>
          </a:p>
          <a:p>
            <a:pPr marL="1657350" lvl="3" indent="-285750">
              <a:buFont typeface="Arial" panose="020B0604020202020204" pitchFamily="34" charset="0"/>
              <a:buChar char="•"/>
            </a:pPr>
            <a:r>
              <a:rPr lang="en" sz="2000"/>
              <a:t>Gestión del producto</a:t>
            </a:r>
          </a:p>
          <a:p>
            <a:pPr marL="1657350" lvl="3" indent="-285750">
              <a:buFont typeface="Arial" panose="020B0604020202020204" pitchFamily="34" charset="0"/>
              <a:buChar char="•"/>
            </a:pPr>
            <a:r>
              <a:rPr lang="en" sz="2000"/>
              <a:t>Gestión del cambio</a:t>
            </a:r>
          </a:p>
          <a:p>
            <a:pPr marL="1371600" lvl="3" indent="0"/>
            <a:endParaRPr lang="en" sz="1800" b="1"/>
          </a:p>
          <a:p>
            <a:pPr marL="285750" indent="-285750">
              <a:buFont typeface="Arial" panose="020B0604020202020204" pitchFamily="34" charset="0"/>
              <a:buChar char="•"/>
            </a:pPr>
            <a:endParaRPr lang="en" b="1"/>
          </a:p>
        </p:txBody>
      </p:sp>
      <p:grpSp>
        <p:nvGrpSpPr>
          <p:cNvPr id="11" name="Google Shape;3024;p67"/>
          <p:cNvGrpSpPr/>
          <p:nvPr/>
        </p:nvGrpSpPr>
        <p:grpSpPr>
          <a:xfrm rot="10800000">
            <a:off x="5763692" y="4204057"/>
            <a:ext cx="3488825" cy="774703"/>
            <a:chOff x="6336019" y="3733725"/>
            <a:chExt cx="2566206" cy="351310"/>
          </a:xfrm>
          <a:solidFill>
            <a:schemeClr val="accent5">
              <a:lumMod val="75000"/>
            </a:schemeClr>
          </a:solidFill>
        </p:grpSpPr>
        <p:sp>
          <p:nvSpPr>
            <p:cNvPr id="12" name="Google Shape;3025;p67"/>
            <p:cNvSpPr/>
            <p:nvPr/>
          </p:nvSpPr>
          <p:spPr>
            <a:xfrm>
              <a:off x="6336019" y="3733735"/>
              <a:ext cx="1881300" cy="351300"/>
            </a:xfrm>
            <a:prstGeom prst="homePlate">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26;p67"/>
            <p:cNvSpPr/>
            <p:nvPr/>
          </p:nvSpPr>
          <p:spPr>
            <a:xfrm>
              <a:off x="8098525" y="3733725"/>
              <a:ext cx="346500" cy="351300"/>
            </a:xfrm>
            <a:prstGeom prst="chevron">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27;p67"/>
            <p:cNvSpPr/>
            <p:nvPr/>
          </p:nvSpPr>
          <p:spPr>
            <a:xfrm>
              <a:off x="8327125" y="3733725"/>
              <a:ext cx="346500" cy="351300"/>
            </a:xfrm>
            <a:prstGeom prst="chevron">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28;p67"/>
            <p:cNvSpPr/>
            <p:nvPr/>
          </p:nvSpPr>
          <p:spPr>
            <a:xfrm>
              <a:off x="8555725" y="3733725"/>
              <a:ext cx="346500" cy="351300"/>
            </a:xfrm>
            <a:prstGeom prst="chevron">
              <a:avLst>
                <a:gd name="adj" fmla="val 50000"/>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16 Grupo"/>
          <p:cNvGrpSpPr/>
          <p:nvPr/>
        </p:nvGrpSpPr>
        <p:grpSpPr>
          <a:xfrm>
            <a:off x="7262605" y="4339392"/>
            <a:ext cx="1559767" cy="504056"/>
            <a:chOff x="7452320" y="136566"/>
            <a:chExt cx="946720" cy="305943"/>
          </a:xfrm>
        </p:grpSpPr>
        <p:pic>
          <p:nvPicPr>
            <p:cNvPr id="18" name="17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9" name="18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28313488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Shape 3839"/>
        <p:cNvGrpSpPr/>
        <p:nvPr/>
      </p:nvGrpSpPr>
      <p:grpSpPr>
        <a:xfrm>
          <a:off x="0" y="0"/>
          <a:ext cx="0" cy="0"/>
          <a:chOff x="0" y="0"/>
          <a:chExt cx="0" cy="0"/>
        </a:xfrm>
      </p:grpSpPr>
      <p:sp>
        <p:nvSpPr>
          <p:cNvPr id="3840" name="Google Shape;3840;p30"/>
          <p:cNvSpPr txBox="1">
            <a:spLocks noGrp="1"/>
          </p:cNvSpPr>
          <p:nvPr>
            <p:ph type="title" idx="21"/>
          </p:nvPr>
        </p:nvSpPr>
        <p:spPr>
          <a:xfrm>
            <a:off x="971600" y="339502"/>
            <a:ext cx="7143600" cy="439200"/>
          </a:xfrm>
          <a:prstGeom prst="rect">
            <a:avLst/>
          </a:prstGeom>
        </p:spPr>
        <p:txBody>
          <a:bodyPr spcFirstLastPara="1" wrap="square" lIns="91425" tIns="91425" rIns="91425" bIns="91425" anchor="ctr" anchorCtr="0">
            <a:noAutofit/>
          </a:bodyPr>
          <a:lstStyle/>
          <a:p>
            <a:pPr lvl="0"/>
            <a:r>
              <a:rPr lang="en" sz="3200" b="1" u="sng"/>
              <a:t>CONTENIDO</a:t>
            </a:r>
            <a:endParaRPr sz="3200" b="1" u="sng"/>
          </a:p>
        </p:txBody>
      </p:sp>
      <p:sp>
        <p:nvSpPr>
          <p:cNvPr id="3841" name="Google Shape;3841;p30"/>
          <p:cNvSpPr/>
          <p:nvPr/>
        </p:nvSpPr>
        <p:spPr>
          <a:xfrm>
            <a:off x="905607" y="14535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42" name="Google Shape;3842;p30"/>
          <p:cNvSpPr/>
          <p:nvPr/>
        </p:nvSpPr>
        <p:spPr>
          <a:xfrm>
            <a:off x="3463355" y="14535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43" name="Google Shape;3843;p30"/>
          <p:cNvSpPr/>
          <p:nvPr/>
        </p:nvSpPr>
        <p:spPr>
          <a:xfrm>
            <a:off x="5967805" y="14535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44" name="Google Shape;3844;p30"/>
          <p:cNvSpPr txBox="1">
            <a:spLocks noGrp="1"/>
          </p:cNvSpPr>
          <p:nvPr>
            <p:ph type="title"/>
          </p:nvPr>
        </p:nvSpPr>
        <p:spPr>
          <a:xfrm>
            <a:off x="884658" y="1599472"/>
            <a:ext cx="660600" cy="391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1</a:t>
            </a:r>
            <a:endParaRPr>
              <a:solidFill>
                <a:schemeClr val="accent6"/>
              </a:solidFill>
            </a:endParaRPr>
          </a:p>
        </p:txBody>
      </p:sp>
      <p:sp>
        <p:nvSpPr>
          <p:cNvPr id="3846" name="Google Shape;3846;p30"/>
          <p:cNvSpPr txBox="1">
            <a:spLocks noGrp="1"/>
          </p:cNvSpPr>
          <p:nvPr>
            <p:ph type="subTitle" idx="1"/>
          </p:nvPr>
        </p:nvSpPr>
        <p:spPr>
          <a:xfrm>
            <a:off x="1562825" y="1501072"/>
            <a:ext cx="1677600" cy="588300"/>
          </a:xfrm>
          <a:prstGeom prst="rect">
            <a:avLst/>
          </a:prstGeom>
        </p:spPr>
        <p:txBody>
          <a:bodyPr spcFirstLastPara="1" wrap="square" lIns="91425" tIns="91425" rIns="91425" bIns="91425" anchor="ctr" anchorCtr="0">
            <a:noAutofit/>
          </a:bodyPr>
          <a:lstStyle/>
          <a:p>
            <a:pPr marL="0" lvl="0" indent="0"/>
            <a:r>
              <a:rPr lang="es-PY" sz="1800">
                <a:solidFill>
                  <a:schemeClr val="tx1">
                    <a:lumMod val="50000"/>
                  </a:schemeClr>
                </a:solidFill>
                <a:latin typeface="Montserrat"/>
              </a:rPr>
              <a:t>Información sobre ANDE</a:t>
            </a:r>
          </a:p>
        </p:txBody>
      </p:sp>
      <p:sp>
        <p:nvSpPr>
          <p:cNvPr id="3847" name="Google Shape;3847;p30"/>
          <p:cNvSpPr/>
          <p:nvPr/>
        </p:nvSpPr>
        <p:spPr>
          <a:xfrm>
            <a:off x="884041" y="33044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48" name="Google Shape;3848;p30"/>
          <p:cNvSpPr/>
          <p:nvPr/>
        </p:nvSpPr>
        <p:spPr>
          <a:xfrm>
            <a:off x="3463355" y="33044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49" name="Google Shape;3849;p30"/>
          <p:cNvSpPr/>
          <p:nvPr/>
        </p:nvSpPr>
        <p:spPr>
          <a:xfrm>
            <a:off x="5967805" y="3304422"/>
            <a:ext cx="683400" cy="683400"/>
          </a:xfrm>
          <a:prstGeom prst="ellipse">
            <a:avLst/>
          </a:prstGeom>
          <a:solidFill>
            <a:schemeClr val="accent4">
              <a:lumMod val="75000"/>
            </a:schemeClr>
          </a:solidFill>
          <a:ln>
            <a:noFill/>
          </a:ln>
        </p:spPr>
        <p:txBody>
          <a:bodyPr spcFirstLastPara="1" wrap="square" lIns="91425" tIns="91425" rIns="91425" bIns="91425" anchor="ctr" anchorCtr="0">
            <a:noAutofit/>
          </a:bodyPr>
          <a:lstStyle/>
          <a:p>
            <a:endParaRPr>
              <a:solidFill>
                <a:srgbClr val="90D1CB"/>
              </a:solidFill>
            </a:endParaRPr>
          </a:p>
        </p:txBody>
      </p:sp>
      <p:sp>
        <p:nvSpPr>
          <p:cNvPr id="3850" name="Google Shape;3850;p30"/>
          <p:cNvSpPr txBox="1">
            <a:spLocks noGrp="1"/>
          </p:cNvSpPr>
          <p:nvPr>
            <p:ph type="title" idx="3"/>
          </p:nvPr>
        </p:nvSpPr>
        <p:spPr>
          <a:xfrm>
            <a:off x="3497868" y="1553944"/>
            <a:ext cx="6606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2</a:t>
            </a:r>
            <a:endParaRPr>
              <a:solidFill>
                <a:schemeClr val="accent6"/>
              </a:solidFill>
            </a:endParaRPr>
          </a:p>
        </p:txBody>
      </p:sp>
      <p:sp>
        <p:nvSpPr>
          <p:cNvPr id="3851" name="Google Shape;3851;p30"/>
          <p:cNvSpPr txBox="1">
            <a:spLocks noGrp="1"/>
          </p:cNvSpPr>
          <p:nvPr>
            <p:ph type="subTitle" idx="4"/>
          </p:nvPr>
        </p:nvSpPr>
        <p:spPr>
          <a:xfrm>
            <a:off x="6706588" y="1448189"/>
            <a:ext cx="1897860" cy="58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tx1">
                    <a:lumMod val="50000"/>
                  </a:schemeClr>
                </a:solidFill>
                <a:latin typeface="Montserrat"/>
              </a:rPr>
              <a:t>Contenido llamado</a:t>
            </a:r>
            <a:endParaRPr sz="1800">
              <a:solidFill>
                <a:schemeClr val="tx1">
                  <a:lumMod val="50000"/>
                </a:schemeClr>
              </a:solidFill>
              <a:latin typeface="Montserrat"/>
            </a:endParaRPr>
          </a:p>
        </p:txBody>
      </p:sp>
      <p:sp>
        <p:nvSpPr>
          <p:cNvPr id="3853" name="Google Shape;3853;p30"/>
          <p:cNvSpPr txBox="1">
            <a:spLocks noGrp="1"/>
          </p:cNvSpPr>
          <p:nvPr>
            <p:ph type="title" idx="6"/>
          </p:nvPr>
        </p:nvSpPr>
        <p:spPr>
          <a:xfrm>
            <a:off x="5982370" y="1568458"/>
            <a:ext cx="6834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3</a:t>
            </a:r>
            <a:endParaRPr>
              <a:solidFill>
                <a:schemeClr val="accent6"/>
              </a:solidFill>
            </a:endParaRPr>
          </a:p>
        </p:txBody>
      </p:sp>
      <p:sp>
        <p:nvSpPr>
          <p:cNvPr id="3856" name="Google Shape;3856;p30"/>
          <p:cNvSpPr txBox="1">
            <a:spLocks noGrp="1"/>
          </p:cNvSpPr>
          <p:nvPr>
            <p:ph type="title" idx="9"/>
          </p:nvPr>
        </p:nvSpPr>
        <p:spPr>
          <a:xfrm>
            <a:off x="873875" y="3433872"/>
            <a:ext cx="6375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4</a:t>
            </a:r>
            <a:endParaRPr>
              <a:solidFill>
                <a:schemeClr val="accent6"/>
              </a:solidFill>
            </a:endParaRPr>
          </a:p>
        </p:txBody>
      </p:sp>
      <p:sp>
        <p:nvSpPr>
          <p:cNvPr id="3857" name="Google Shape;3857;p30"/>
          <p:cNvSpPr txBox="1">
            <a:spLocks noGrp="1"/>
          </p:cNvSpPr>
          <p:nvPr>
            <p:ph type="title" idx="15"/>
          </p:nvPr>
        </p:nvSpPr>
        <p:spPr>
          <a:xfrm>
            <a:off x="3497880" y="3433872"/>
            <a:ext cx="6375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5</a:t>
            </a:r>
            <a:endParaRPr>
              <a:solidFill>
                <a:schemeClr val="accent6"/>
              </a:solidFill>
            </a:endParaRPr>
          </a:p>
        </p:txBody>
      </p:sp>
      <p:sp>
        <p:nvSpPr>
          <p:cNvPr id="3858" name="Google Shape;3858;p30"/>
          <p:cNvSpPr txBox="1">
            <a:spLocks noGrp="1"/>
          </p:cNvSpPr>
          <p:nvPr>
            <p:ph type="subTitle" idx="16"/>
          </p:nvPr>
        </p:nvSpPr>
        <p:spPr>
          <a:xfrm>
            <a:off x="6778596" y="3304422"/>
            <a:ext cx="1774500" cy="68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tx1">
                    <a:lumMod val="50000"/>
                  </a:schemeClr>
                </a:solidFill>
                <a:latin typeface="Montserrat"/>
              </a:rPr>
              <a:t>Espacio de preguntas</a:t>
            </a:r>
            <a:endParaRPr sz="1800">
              <a:solidFill>
                <a:schemeClr val="tx1">
                  <a:lumMod val="50000"/>
                </a:schemeClr>
              </a:solidFill>
              <a:latin typeface="Montserrat"/>
            </a:endParaRPr>
          </a:p>
        </p:txBody>
      </p:sp>
      <p:sp>
        <p:nvSpPr>
          <p:cNvPr id="3860" name="Google Shape;3860;p30"/>
          <p:cNvSpPr txBox="1">
            <a:spLocks noGrp="1"/>
          </p:cNvSpPr>
          <p:nvPr>
            <p:ph type="title" idx="18"/>
          </p:nvPr>
        </p:nvSpPr>
        <p:spPr>
          <a:xfrm>
            <a:off x="5992980" y="3433872"/>
            <a:ext cx="637500" cy="424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6"/>
                </a:solidFill>
              </a:rPr>
              <a:t>6</a:t>
            </a:r>
            <a:endParaRPr>
              <a:solidFill>
                <a:schemeClr val="accent6"/>
              </a:solidFill>
            </a:endParaRPr>
          </a:p>
        </p:txBody>
      </p:sp>
      <p:sp>
        <p:nvSpPr>
          <p:cNvPr id="3861" name="Google Shape;3861;p30"/>
          <p:cNvSpPr txBox="1">
            <a:spLocks noGrp="1"/>
          </p:cNvSpPr>
          <p:nvPr>
            <p:ph type="subTitle" idx="13"/>
          </p:nvPr>
        </p:nvSpPr>
        <p:spPr>
          <a:xfrm>
            <a:off x="1552667" y="3298422"/>
            <a:ext cx="2044075" cy="69418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tx1">
                    <a:lumMod val="50000"/>
                  </a:schemeClr>
                </a:solidFill>
                <a:latin typeface="Montserrat"/>
              </a:rPr>
              <a:t>Características </a:t>
            </a:r>
            <a:r>
              <a:rPr lang="en" sz="1800" i="1">
                <a:solidFill>
                  <a:schemeClr val="tx1">
                    <a:lumMod val="50000"/>
                  </a:schemeClr>
                </a:solidFill>
                <a:latin typeface="Montserrat"/>
              </a:rPr>
              <a:t>Funcionales </a:t>
            </a:r>
            <a:r>
              <a:rPr lang="en" sz="1800">
                <a:solidFill>
                  <a:schemeClr val="tx1">
                    <a:lumMod val="50000"/>
                  </a:schemeClr>
                </a:solidFill>
                <a:latin typeface="Montserrat"/>
              </a:rPr>
              <a:t>y </a:t>
            </a:r>
            <a:r>
              <a:rPr lang="en" sz="1800" i="1">
                <a:solidFill>
                  <a:schemeClr val="tx1">
                    <a:lumMod val="50000"/>
                  </a:schemeClr>
                </a:solidFill>
                <a:latin typeface="Montserrat"/>
              </a:rPr>
              <a:t>Tecnológicas</a:t>
            </a:r>
            <a:r>
              <a:rPr lang="es-PY" sz="1800">
                <a:solidFill>
                  <a:schemeClr val="tx1">
                    <a:lumMod val="50000"/>
                  </a:schemeClr>
                </a:solidFill>
                <a:latin typeface="Montserrat"/>
              </a:rPr>
              <a:t>, </a:t>
            </a:r>
            <a:r>
              <a:rPr lang="es-PY" sz="1800" i="1">
                <a:solidFill>
                  <a:schemeClr val="tx1">
                    <a:lumMod val="50000"/>
                  </a:schemeClr>
                </a:solidFill>
                <a:latin typeface="Montserrat"/>
              </a:rPr>
              <a:t>Mantenimiento </a:t>
            </a:r>
            <a:r>
              <a:rPr lang="es-PY" sz="1800">
                <a:solidFill>
                  <a:schemeClr val="tx1">
                    <a:lumMod val="50000"/>
                  </a:schemeClr>
                </a:solidFill>
                <a:latin typeface="Montserrat"/>
              </a:rPr>
              <a:t>y</a:t>
            </a:r>
            <a:r>
              <a:rPr lang="es-PY" sz="1800" i="1">
                <a:solidFill>
                  <a:schemeClr val="tx1">
                    <a:lumMod val="50000"/>
                  </a:schemeClr>
                </a:solidFill>
                <a:latin typeface="Montserrat"/>
              </a:rPr>
              <a:t> Consultoría</a:t>
            </a:r>
            <a:endParaRPr sz="1800" i="1">
              <a:solidFill>
                <a:schemeClr val="tx1">
                  <a:lumMod val="50000"/>
                </a:schemeClr>
              </a:solidFill>
              <a:latin typeface="Montserrat"/>
            </a:endParaRPr>
          </a:p>
        </p:txBody>
      </p:sp>
      <p:sp>
        <p:nvSpPr>
          <p:cNvPr id="41" name="Google Shape;3854;p30"/>
          <p:cNvSpPr txBox="1">
            <a:spLocks noGrp="1"/>
          </p:cNvSpPr>
          <p:nvPr>
            <p:ph type="subTitle" idx="7"/>
          </p:nvPr>
        </p:nvSpPr>
        <p:spPr>
          <a:xfrm>
            <a:off x="4193305" y="1453522"/>
            <a:ext cx="1774500" cy="58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tx1">
                    <a:lumMod val="50000"/>
                  </a:schemeClr>
                </a:solidFill>
                <a:latin typeface="Montserrat"/>
              </a:rPr>
              <a:t>Sitúación Actual – Reseña Histórica</a:t>
            </a:r>
            <a:endParaRPr sz="1800">
              <a:solidFill>
                <a:schemeClr val="tx1">
                  <a:lumMod val="50000"/>
                </a:schemeClr>
              </a:solidFill>
              <a:latin typeface="Montserrat"/>
            </a:endParaRPr>
          </a:p>
        </p:txBody>
      </p:sp>
      <p:sp>
        <p:nvSpPr>
          <p:cNvPr id="22" name="Google Shape;3861;p30"/>
          <p:cNvSpPr txBox="1">
            <a:spLocks noGrp="1"/>
          </p:cNvSpPr>
          <p:nvPr>
            <p:ph type="subTitle" idx="13"/>
          </p:nvPr>
        </p:nvSpPr>
        <p:spPr>
          <a:xfrm>
            <a:off x="4177637" y="3304422"/>
            <a:ext cx="1774500" cy="683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solidFill>
                  <a:schemeClr val="tx1">
                    <a:lumMod val="50000"/>
                  </a:schemeClr>
                </a:solidFill>
                <a:latin typeface="Montserrat"/>
              </a:rPr>
              <a:t>Cronograma</a:t>
            </a:r>
            <a:endParaRPr sz="1800">
              <a:solidFill>
                <a:schemeClr val="tx1">
                  <a:lumMod val="50000"/>
                </a:schemeClr>
              </a:solidFill>
              <a:latin typeface="Montserrat"/>
            </a:endParaRPr>
          </a:p>
        </p:txBody>
      </p:sp>
    </p:spTree>
    <p:extLst>
      <p:ext uri="{BB962C8B-B14F-4D97-AF65-F5344CB8AC3E}">
        <p14:creationId xmlns:p14="http://schemas.microsoft.com/office/powerpoint/2010/main" val="1701256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483518"/>
            <a:ext cx="5493246" cy="468000"/>
          </a:xfrm>
        </p:spPr>
        <p:txBody>
          <a:bodyPr/>
          <a:lstStyle/>
          <a:p>
            <a:r>
              <a:rPr lang="es-PY" b="1"/>
              <a:t>Funcionalidades solicitadas</a:t>
            </a:r>
            <a:endParaRPr lang="es-PY"/>
          </a:p>
        </p:txBody>
      </p:sp>
      <p:sp>
        <p:nvSpPr>
          <p:cNvPr id="3" name="1 Subtítulo"/>
          <p:cNvSpPr txBox="1">
            <a:spLocks/>
          </p:cNvSpPr>
          <p:nvPr/>
        </p:nvSpPr>
        <p:spPr>
          <a:xfrm>
            <a:off x="-324544" y="843558"/>
            <a:ext cx="9577064" cy="3096344"/>
          </a:xfrm>
          <a:prstGeom prst="rect">
            <a:avLst/>
          </a:prstGeom>
        </p:spPr>
        <p:txBody>
          <a:bodyPr numCol="2"/>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46050" algn="ctr"/>
            <a:endParaRPr lang="es-PY" sz="1800"/>
          </a:p>
        </p:txBody>
      </p:sp>
      <p:graphicFrame>
        <p:nvGraphicFramePr>
          <p:cNvPr id="7" name="6 Diagrama"/>
          <p:cNvGraphicFramePr/>
          <p:nvPr>
            <p:extLst>
              <p:ext uri="{D42A27DB-BD31-4B8C-83A1-F6EECF244321}">
                <p14:modId xmlns:p14="http://schemas.microsoft.com/office/powerpoint/2010/main" val="905673486"/>
              </p:ext>
            </p:extLst>
          </p:nvPr>
        </p:nvGraphicFramePr>
        <p:xfrm>
          <a:off x="323528" y="1419622"/>
          <a:ext cx="4320480" cy="34879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7 Diagrama"/>
          <p:cNvGraphicFramePr/>
          <p:nvPr>
            <p:extLst>
              <p:ext uri="{D42A27DB-BD31-4B8C-83A1-F6EECF244321}">
                <p14:modId xmlns:p14="http://schemas.microsoft.com/office/powerpoint/2010/main" val="692706434"/>
              </p:ext>
            </p:extLst>
          </p:nvPr>
        </p:nvGraphicFramePr>
        <p:xfrm>
          <a:off x="4644008" y="1347614"/>
          <a:ext cx="4320480" cy="34879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2" name="11 Grupo"/>
          <p:cNvGrpSpPr/>
          <p:nvPr/>
        </p:nvGrpSpPr>
        <p:grpSpPr>
          <a:xfrm>
            <a:off x="7452320" y="33559"/>
            <a:ext cx="946720" cy="305943"/>
            <a:chOff x="7452320" y="136566"/>
            <a:chExt cx="946720" cy="305943"/>
          </a:xfrm>
        </p:grpSpPr>
        <p:pic>
          <p:nvPicPr>
            <p:cNvPr id="13" name="12 Imagen"/>
            <p:cNvPicPr>
              <a:picLocks noChangeAspect="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4" name="13 Imagen"/>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1582660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6"/>
          <p:cNvSpPr txBox="1">
            <a:spLocks noGrp="1"/>
          </p:cNvSpPr>
          <p:nvPr>
            <p:ph type="title"/>
          </p:nvPr>
        </p:nvSpPr>
        <p:spPr>
          <a:xfrm>
            <a:off x="251520" y="339502"/>
            <a:ext cx="8488019" cy="848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u="sng"/>
              <a:t>Características tecnológicas</a:t>
            </a:r>
            <a:endParaRPr sz="2800" u="sng"/>
          </a:p>
        </p:txBody>
      </p:sp>
      <p:sp>
        <p:nvSpPr>
          <p:cNvPr id="436" name="Google Shape;436;p36"/>
          <p:cNvSpPr txBox="1">
            <a:spLocks noGrp="1"/>
          </p:cNvSpPr>
          <p:nvPr>
            <p:ph type="subTitle" idx="1"/>
          </p:nvPr>
        </p:nvSpPr>
        <p:spPr>
          <a:xfrm>
            <a:off x="323528" y="1131590"/>
            <a:ext cx="8496944" cy="3384376"/>
          </a:xfrm>
          <a:prstGeom prst="rect">
            <a:avLst/>
          </a:prstGeom>
        </p:spPr>
        <p:txBody>
          <a:bodyPr spcFirstLastPara="1" wrap="square" lIns="91425" tIns="91425" rIns="91425" bIns="91425" anchor="t" anchorCtr="0">
            <a:noAutofit/>
          </a:bodyPr>
          <a:lstStyle/>
          <a:p>
            <a:pPr marL="0" lvl="0" indent="0" algn="just"/>
            <a:r>
              <a:rPr lang="es-PY" sz="1800" b="1"/>
              <a:t>ANDE proveerá el hardware y el software de base requerido para la implantación de la Solución Comercial en todos los ambientes</a:t>
            </a:r>
            <a:r>
              <a:rPr lang="es-PY" sz="1800"/>
              <a:t>. El Oferente deberá detallar y dimensionar los requerimientos de software de base y hardware requeridos para la implantación de la Solución Comercial, a ser adquiridos por ANDE. Comprende aspectos como:</a:t>
            </a:r>
          </a:p>
        </p:txBody>
      </p:sp>
      <p:graphicFrame>
        <p:nvGraphicFramePr>
          <p:cNvPr id="3" name="2 Diagrama"/>
          <p:cNvGraphicFramePr/>
          <p:nvPr>
            <p:extLst>
              <p:ext uri="{D42A27DB-BD31-4B8C-83A1-F6EECF244321}">
                <p14:modId xmlns:p14="http://schemas.microsoft.com/office/powerpoint/2010/main" val="3731403611"/>
              </p:ext>
            </p:extLst>
          </p:nvPr>
        </p:nvGraphicFramePr>
        <p:xfrm>
          <a:off x="900313" y="2139702"/>
          <a:ext cx="7513512" cy="25155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5 Diagrama"/>
          <p:cNvGraphicFramePr/>
          <p:nvPr>
            <p:extLst>
              <p:ext uri="{D42A27DB-BD31-4B8C-83A1-F6EECF244321}">
                <p14:modId xmlns:p14="http://schemas.microsoft.com/office/powerpoint/2010/main" val="3482922620"/>
              </p:ext>
            </p:extLst>
          </p:nvPr>
        </p:nvGraphicFramePr>
        <p:xfrm>
          <a:off x="899592" y="2859782"/>
          <a:ext cx="7488832" cy="25155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1" name="10 Grupo"/>
          <p:cNvGrpSpPr/>
          <p:nvPr/>
        </p:nvGrpSpPr>
        <p:grpSpPr>
          <a:xfrm>
            <a:off x="7452320" y="177575"/>
            <a:ext cx="946720" cy="305943"/>
            <a:chOff x="7452320" y="136566"/>
            <a:chExt cx="946720" cy="305943"/>
          </a:xfrm>
        </p:grpSpPr>
        <p:pic>
          <p:nvPicPr>
            <p:cNvPr id="12" name="11 Imagen"/>
            <p:cNvPicPr>
              <a:picLocks noChangeAspect="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3" name="12 Imagen"/>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928497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81" name="Google Shape;881;p43"/>
          <p:cNvSpPr txBox="1">
            <a:spLocks noGrp="1"/>
          </p:cNvSpPr>
          <p:nvPr>
            <p:ph type="title"/>
          </p:nvPr>
        </p:nvSpPr>
        <p:spPr>
          <a:xfrm>
            <a:off x="426268"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Servicio de Mantenimiento</a:t>
            </a:r>
            <a:endParaRPr/>
          </a:p>
        </p:txBody>
      </p:sp>
      <p:sp>
        <p:nvSpPr>
          <p:cNvPr id="2" name="1 Rectángulo"/>
          <p:cNvSpPr/>
          <p:nvPr/>
        </p:nvSpPr>
        <p:spPr>
          <a:xfrm>
            <a:off x="398571" y="1563638"/>
            <a:ext cx="8352928" cy="2400657"/>
          </a:xfrm>
          <a:prstGeom prst="rect">
            <a:avLst/>
          </a:prstGeom>
        </p:spPr>
        <p:txBody>
          <a:bodyPr wrap="square">
            <a:spAutoFit/>
          </a:bodyPr>
          <a:lstStyle/>
          <a:p>
            <a:pPr algn="just"/>
            <a:r>
              <a:rPr lang="es-PY" sz="1800" b="1">
                <a:solidFill>
                  <a:schemeClr val="dk2"/>
                </a:solidFill>
                <a:latin typeface="Montserrat"/>
                <a:ea typeface="Montserrat"/>
                <a:cs typeface="Montserrat"/>
              </a:rPr>
              <a:t>El servicio de mantenimiento del software de la </a:t>
            </a:r>
            <a:r>
              <a:rPr lang="es-PY" sz="1800" b="1">
                <a:solidFill>
                  <a:schemeClr val="dk2"/>
                </a:solidFill>
                <a:latin typeface="Montserrat"/>
                <a:ea typeface="Montserrat"/>
                <a:cs typeface="Montserrat"/>
                <a:sym typeface="Montserrat"/>
              </a:rPr>
              <a:t>Solución</a:t>
            </a:r>
            <a:r>
              <a:rPr lang="es-PY" sz="1800" b="1">
                <a:solidFill>
                  <a:schemeClr val="dk2"/>
                </a:solidFill>
                <a:latin typeface="Montserrat"/>
                <a:ea typeface="Montserrat"/>
                <a:cs typeface="Montserrat"/>
              </a:rPr>
              <a:t> Comercial se realizará por </a:t>
            </a:r>
            <a:r>
              <a:rPr lang="es-PY" sz="2400" b="1">
                <a:solidFill>
                  <a:schemeClr val="accent6"/>
                </a:solidFill>
                <a:latin typeface="Montserrat"/>
                <a:ea typeface="Montserrat"/>
                <a:cs typeface="Montserrat"/>
              </a:rPr>
              <a:t>cuatro (4) años </a:t>
            </a:r>
            <a:r>
              <a:rPr lang="es-PY" sz="1800" b="1">
                <a:solidFill>
                  <a:schemeClr val="dk2"/>
                </a:solidFill>
                <a:latin typeface="Montserrat"/>
                <a:ea typeface="Montserrat"/>
                <a:cs typeface="Montserrat"/>
              </a:rPr>
              <a:t>a partir del momento de la Aceptación Final. </a:t>
            </a:r>
            <a:r>
              <a:rPr lang="es-PY" sz="1800">
                <a:solidFill>
                  <a:schemeClr val="dk2"/>
                </a:solidFill>
                <a:latin typeface="Montserrat"/>
                <a:ea typeface="Montserrat"/>
                <a:cs typeface="Montserrat"/>
              </a:rPr>
              <a:t>El servicio de mantenimiento cubrirá la actualización de versiones y el soporte técnico de la Solución Comercial.</a:t>
            </a:r>
          </a:p>
          <a:p>
            <a:pPr algn="just"/>
            <a:endParaRPr lang="es-PY" sz="1800">
              <a:solidFill>
                <a:schemeClr val="dk2"/>
              </a:solidFill>
              <a:latin typeface="Montserrat"/>
              <a:ea typeface="Montserrat"/>
              <a:cs typeface="Montserrat"/>
            </a:endParaRPr>
          </a:p>
          <a:p>
            <a:pPr algn="just"/>
            <a:r>
              <a:rPr lang="es-PY" sz="1800">
                <a:solidFill>
                  <a:schemeClr val="dk2"/>
                </a:solidFill>
                <a:latin typeface="Montserrat"/>
                <a:ea typeface="Montserrat"/>
                <a:cs typeface="Montserrat"/>
              </a:rPr>
              <a:t>Se requiere que el servicio de mantenimiento de todos los productos que conforman la Solución Comercial sea brindado </a:t>
            </a:r>
            <a:r>
              <a:rPr lang="es-PY" sz="1800" u="sng">
                <a:solidFill>
                  <a:schemeClr val="dk2"/>
                </a:solidFill>
                <a:latin typeface="Montserrat"/>
                <a:ea typeface="Montserrat"/>
                <a:cs typeface="Montserrat"/>
              </a:rPr>
              <a:t>directamente por los fabricantes de software</a:t>
            </a:r>
            <a:r>
              <a:rPr lang="es-PY" sz="1800">
                <a:solidFill>
                  <a:schemeClr val="dk2"/>
                </a:solidFill>
                <a:latin typeface="Montserrat"/>
                <a:ea typeface="Montserrat"/>
                <a:cs typeface="Montserrat"/>
              </a:rPr>
              <a:t> correspondiente.</a:t>
            </a:r>
          </a:p>
        </p:txBody>
      </p:sp>
      <p:grpSp>
        <p:nvGrpSpPr>
          <p:cNvPr id="5" name="4 Grupo"/>
          <p:cNvGrpSpPr/>
          <p:nvPr/>
        </p:nvGrpSpPr>
        <p:grpSpPr>
          <a:xfrm>
            <a:off x="7452320" y="33559"/>
            <a:ext cx="946720" cy="305943"/>
            <a:chOff x="7452320" y="136566"/>
            <a:chExt cx="946720" cy="305943"/>
          </a:xfrm>
        </p:grpSpPr>
        <p:pic>
          <p:nvPicPr>
            <p:cNvPr id="6" name="5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7" name="6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7467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81" name="Google Shape;881;p43"/>
          <p:cNvSpPr txBox="1">
            <a:spLocks noGrp="1"/>
          </p:cNvSpPr>
          <p:nvPr>
            <p:ph type="title"/>
          </p:nvPr>
        </p:nvSpPr>
        <p:spPr>
          <a:xfrm>
            <a:off x="426268"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Consultoría para la implantación</a:t>
            </a:r>
            <a:endParaRPr/>
          </a:p>
        </p:txBody>
      </p:sp>
      <p:sp>
        <p:nvSpPr>
          <p:cNvPr id="2" name="1 Rectángulo"/>
          <p:cNvSpPr/>
          <p:nvPr/>
        </p:nvSpPr>
        <p:spPr>
          <a:xfrm>
            <a:off x="395536" y="1203598"/>
            <a:ext cx="8352928" cy="646331"/>
          </a:xfrm>
          <a:prstGeom prst="rect">
            <a:avLst/>
          </a:prstGeom>
        </p:spPr>
        <p:txBody>
          <a:bodyPr wrap="square">
            <a:spAutoFit/>
          </a:bodyPr>
          <a:lstStyle/>
          <a:p>
            <a:pPr algn="just"/>
            <a:r>
              <a:rPr lang="es-PY" sz="1800">
                <a:solidFill>
                  <a:schemeClr val="dk2"/>
                </a:solidFill>
                <a:latin typeface="Montserrat"/>
                <a:ea typeface="Montserrat"/>
                <a:cs typeface="Montserrat"/>
              </a:rPr>
              <a:t>El Proveedor será responsable de la </a:t>
            </a:r>
            <a:r>
              <a:rPr lang="es-PY" sz="1800" b="1">
                <a:solidFill>
                  <a:schemeClr val="dk2"/>
                </a:solidFill>
                <a:latin typeface="Montserrat"/>
                <a:ea typeface="Montserrat"/>
                <a:cs typeface="Montserrat"/>
              </a:rPr>
              <a:t>Gestión del Producto </a:t>
            </a:r>
            <a:r>
              <a:rPr lang="es-PY" sz="1800">
                <a:solidFill>
                  <a:schemeClr val="dk2"/>
                </a:solidFill>
                <a:latin typeface="Montserrat"/>
                <a:ea typeface="Montserrat"/>
                <a:cs typeface="Montserrat"/>
              </a:rPr>
              <a:t>y del </a:t>
            </a:r>
            <a:r>
              <a:rPr lang="es-PY" sz="1800" b="1">
                <a:solidFill>
                  <a:schemeClr val="dk2"/>
                </a:solidFill>
                <a:latin typeface="Montserrat"/>
                <a:ea typeface="Montserrat"/>
                <a:cs typeface="Montserrat"/>
              </a:rPr>
              <a:t>Proyecto</a:t>
            </a:r>
            <a:r>
              <a:rPr lang="es-PY" sz="1800">
                <a:solidFill>
                  <a:schemeClr val="dk2"/>
                </a:solidFill>
                <a:latin typeface="Montserrat"/>
                <a:ea typeface="Montserrat"/>
                <a:cs typeface="Montserrat"/>
              </a:rPr>
              <a:t>, y de la participación en la</a:t>
            </a:r>
            <a:r>
              <a:rPr lang="es-PY" sz="1800" b="1">
                <a:solidFill>
                  <a:schemeClr val="dk2"/>
                </a:solidFill>
                <a:latin typeface="Montserrat"/>
                <a:ea typeface="Montserrat"/>
                <a:cs typeface="Montserrat"/>
              </a:rPr>
              <a:t> Gestión del Cambio. </a:t>
            </a:r>
            <a:endParaRPr lang="es-PY" sz="1800">
              <a:solidFill>
                <a:schemeClr val="dk2"/>
              </a:solidFill>
              <a:latin typeface="Montserrat"/>
              <a:ea typeface="Montserrat"/>
              <a:cs typeface="Montserrat"/>
            </a:endParaRPr>
          </a:p>
        </p:txBody>
      </p:sp>
      <p:graphicFrame>
        <p:nvGraphicFramePr>
          <p:cNvPr id="4" name="3 Diagrama"/>
          <p:cNvGraphicFramePr/>
          <p:nvPr>
            <p:extLst>
              <p:ext uri="{D42A27DB-BD31-4B8C-83A1-F6EECF244321}">
                <p14:modId xmlns:p14="http://schemas.microsoft.com/office/powerpoint/2010/main" val="3052143404"/>
              </p:ext>
            </p:extLst>
          </p:nvPr>
        </p:nvGraphicFramePr>
        <p:xfrm>
          <a:off x="683568" y="2211710"/>
          <a:ext cx="4272136" cy="259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4499992" y="3075806"/>
            <a:ext cx="4248472" cy="1046440"/>
          </a:xfrm>
          <a:prstGeom prst="rect">
            <a:avLst/>
          </a:prstGeom>
          <a:noFill/>
        </p:spPr>
        <p:txBody>
          <a:bodyPr wrap="square" rtlCol="0">
            <a:spAutoFit/>
          </a:bodyPr>
          <a:lstStyle/>
          <a:p>
            <a:pPr algn="r"/>
            <a:r>
              <a:rPr lang="es-PY" sz="1600" b="1" i="1">
                <a:solidFill>
                  <a:schemeClr val="dk2"/>
                </a:solidFill>
                <a:latin typeface="Montserrat"/>
                <a:ea typeface="Montserrat"/>
                <a:cs typeface="Montserrat"/>
              </a:rPr>
              <a:t>La transferencia tecnológica y de buenas prácticas </a:t>
            </a:r>
            <a:r>
              <a:rPr lang="es-PY" sz="1600" i="1">
                <a:solidFill>
                  <a:schemeClr val="dk2"/>
                </a:solidFill>
                <a:latin typeface="Montserrat"/>
                <a:ea typeface="Montserrat"/>
                <a:cs typeface="Montserrat"/>
              </a:rPr>
              <a:t>es un objetivo del trabajo conjunto entre ANDE y el Proveedor.</a:t>
            </a:r>
          </a:p>
          <a:p>
            <a:endParaRPr lang="es-PY"/>
          </a:p>
        </p:txBody>
      </p:sp>
      <p:grpSp>
        <p:nvGrpSpPr>
          <p:cNvPr id="8" name="7 Grupo"/>
          <p:cNvGrpSpPr/>
          <p:nvPr/>
        </p:nvGrpSpPr>
        <p:grpSpPr>
          <a:xfrm>
            <a:off x="7452320" y="33559"/>
            <a:ext cx="946720" cy="305943"/>
            <a:chOff x="7452320" y="136566"/>
            <a:chExt cx="946720" cy="305943"/>
          </a:xfrm>
        </p:grpSpPr>
        <p:pic>
          <p:nvPicPr>
            <p:cNvPr id="9" name="8 Imagen"/>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0" name="9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14905340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81" name="Google Shape;881;p43"/>
          <p:cNvSpPr txBox="1">
            <a:spLocks noGrp="1"/>
          </p:cNvSpPr>
          <p:nvPr>
            <p:ph type="title"/>
          </p:nvPr>
        </p:nvSpPr>
        <p:spPr>
          <a:xfrm>
            <a:off x="426268"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Consultoría post implantación</a:t>
            </a:r>
            <a:endParaRPr/>
          </a:p>
        </p:txBody>
      </p:sp>
      <p:sp>
        <p:nvSpPr>
          <p:cNvPr id="2" name="1 Rectángulo"/>
          <p:cNvSpPr/>
          <p:nvPr/>
        </p:nvSpPr>
        <p:spPr>
          <a:xfrm>
            <a:off x="395536" y="1347614"/>
            <a:ext cx="4464496" cy="2400657"/>
          </a:xfrm>
          <a:prstGeom prst="rect">
            <a:avLst/>
          </a:prstGeom>
        </p:spPr>
        <p:txBody>
          <a:bodyPr wrap="square">
            <a:spAutoFit/>
          </a:bodyPr>
          <a:lstStyle/>
          <a:p>
            <a:pPr algn="just"/>
            <a:r>
              <a:rPr lang="es-PY" sz="1800" b="1">
                <a:solidFill>
                  <a:schemeClr val="dk2"/>
                </a:solidFill>
                <a:latin typeface="Montserrat"/>
                <a:ea typeface="Montserrat"/>
                <a:cs typeface="Montserrat"/>
              </a:rPr>
              <a:t>Servicio a demanda</a:t>
            </a:r>
            <a:r>
              <a:rPr lang="es-PY" sz="1800">
                <a:solidFill>
                  <a:schemeClr val="dk2"/>
                </a:solidFill>
                <a:latin typeface="Montserrat"/>
                <a:ea typeface="Montserrat"/>
                <a:cs typeface="Montserrat"/>
              </a:rPr>
              <a:t>, en función de los requerimientos de ANDE, una vez finalizada la fase CONSOLIDACIÓN Y ACEPTACIÓN FINAL, </a:t>
            </a:r>
            <a:r>
              <a:rPr lang="es-PY" sz="1800" b="1">
                <a:solidFill>
                  <a:schemeClr val="dk2"/>
                </a:solidFill>
                <a:latin typeface="Montserrat"/>
                <a:ea typeface="Montserrat"/>
                <a:cs typeface="Montserrat"/>
              </a:rPr>
              <a:t>por un período de </a:t>
            </a:r>
            <a:r>
              <a:rPr lang="es-PY" sz="2400" b="1">
                <a:solidFill>
                  <a:schemeClr val="accent6">
                    <a:lumMod val="75000"/>
                  </a:schemeClr>
                </a:solidFill>
                <a:latin typeface="Montserrat"/>
                <a:ea typeface="Montserrat"/>
                <a:cs typeface="Montserrat"/>
              </a:rPr>
              <a:t>cuatro (4) años </a:t>
            </a:r>
            <a:r>
              <a:rPr lang="es-PY" sz="1800" b="1">
                <a:solidFill>
                  <a:schemeClr val="dk2"/>
                </a:solidFill>
                <a:latin typeface="Montserrat"/>
                <a:ea typeface="Montserrat"/>
                <a:cs typeface="Montserrat"/>
              </a:rPr>
              <a:t>o hasta agotar el monto adjudicado, </a:t>
            </a:r>
            <a:r>
              <a:rPr lang="es-PY" sz="1800">
                <a:solidFill>
                  <a:schemeClr val="dk2"/>
                </a:solidFill>
                <a:latin typeface="Montserrat"/>
                <a:ea typeface="Montserrat"/>
                <a:cs typeface="Montserrat"/>
              </a:rPr>
              <a:t>lo que ocurra primero y con posibilidades de extender en el futuro.</a:t>
            </a:r>
            <a:endParaRPr lang="es-PY" sz="1800" b="1">
              <a:solidFill>
                <a:schemeClr val="dk2"/>
              </a:solidFill>
              <a:latin typeface="Montserrat"/>
              <a:ea typeface="Montserrat"/>
              <a:cs typeface="Montserrat"/>
            </a:endParaRPr>
          </a:p>
        </p:txBody>
      </p:sp>
      <p:pic>
        <p:nvPicPr>
          <p:cNvPr id="4" name="3 Imagen"/>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96336" y="3616"/>
            <a:ext cx="1243927" cy="325118"/>
          </a:xfrm>
          <a:prstGeom prst="rect">
            <a:avLst/>
          </a:prstGeom>
        </p:spPr>
      </p:pic>
      <p:grpSp>
        <p:nvGrpSpPr>
          <p:cNvPr id="5" name="Google Shape;8542;p77"/>
          <p:cNvGrpSpPr/>
          <p:nvPr/>
        </p:nvGrpSpPr>
        <p:grpSpPr>
          <a:xfrm>
            <a:off x="6506505" y="1331450"/>
            <a:ext cx="1584550" cy="1954474"/>
            <a:chOff x="3330525" y="4399275"/>
            <a:chExt cx="390650" cy="481850"/>
          </a:xfrm>
        </p:grpSpPr>
        <p:sp>
          <p:nvSpPr>
            <p:cNvPr id="6" name="Google Shape;8543;p77"/>
            <p:cNvSpPr/>
            <p:nvPr/>
          </p:nvSpPr>
          <p:spPr>
            <a:xfrm>
              <a:off x="3543950" y="4648550"/>
              <a:ext cx="78450" cy="95775"/>
            </a:xfrm>
            <a:custGeom>
              <a:avLst/>
              <a:gdLst/>
              <a:ahLst/>
              <a:cxnLst/>
              <a:rect l="l" t="t" r="r" b="b"/>
              <a:pathLst>
                <a:path w="3138" h="3831" extrusionOk="0">
                  <a:moveTo>
                    <a:pt x="2677" y="0"/>
                  </a:moveTo>
                  <a:cubicBezTo>
                    <a:pt x="2298" y="356"/>
                    <a:pt x="1861" y="648"/>
                    <a:pt x="1388" y="858"/>
                  </a:cubicBezTo>
                  <a:lnTo>
                    <a:pt x="0" y="2948"/>
                  </a:lnTo>
                  <a:lnTo>
                    <a:pt x="880" y="3831"/>
                  </a:lnTo>
                  <a:lnTo>
                    <a:pt x="3138" y="443"/>
                  </a:lnTo>
                  <a:lnTo>
                    <a:pt x="267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 name="Google Shape;8544;p77"/>
            <p:cNvSpPr/>
            <p:nvPr/>
          </p:nvSpPr>
          <p:spPr>
            <a:xfrm>
              <a:off x="3427250" y="4456050"/>
              <a:ext cx="197650" cy="197175"/>
            </a:xfrm>
            <a:custGeom>
              <a:avLst/>
              <a:gdLst/>
              <a:ahLst/>
              <a:cxnLst/>
              <a:rect l="l" t="t" r="r" b="b"/>
              <a:pathLst>
                <a:path w="7906" h="7887" extrusionOk="0">
                  <a:moveTo>
                    <a:pt x="7520" y="0"/>
                  </a:moveTo>
                  <a:cubicBezTo>
                    <a:pt x="6863" y="1374"/>
                    <a:pt x="5475" y="2247"/>
                    <a:pt x="3952" y="2247"/>
                  </a:cubicBezTo>
                  <a:lnTo>
                    <a:pt x="1" y="2247"/>
                  </a:lnTo>
                  <a:lnTo>
                    <a:pt x="1" y="3942"/>
                  </a:lnTo>
                  <a:cubicBezTo>
                    <a:pt x="1" y="5698"/>
                    <a:pt x="1154" y="7137"/>
                    <a:pt x="2587" y="7643"/>
                  </a:cubicBezTo>
                  <a:lnTo>
                    <a:pt x="2597" y="7643"/>
                  </a:lnTo>
                  <a:cubicBezTo>
                    <a:pt x="3006" y="7806"/>
                    <a:pt x="3480" y="7887"/>
                    <a:pt x="3953" y="7887"/>
                  </a:cubicBezTo>
                  <a:cubicBezTo>
                    <a:pt x="4426" y="7887"/>
                    <a:pt x="4899" y="7806"/>
                    <a:pt x="5307" y="7643"/>
                  </a:cubicBezTo>
                  <a:lnTo>
                    <a:pt x="5319" y="7643"/>
                  </a:lnTo>
                  <a:cubicBezTo>
                    <a:pt x="6451" y="7306"/>
                    <a:pt x="7905" y="5848"/>
                    <a:pt x="7905" y="3942"/>
                  </a:cubicBezTo>
                  <a:lnTo>
                    <a:pt x="7905" y="1684"/>
                  </a:lnTo>
                  <a:cubicBezTo>
                    <a:pt x="7905" y="1100"/>
                    <a:pt x="7776" y="524"/>
                    <a:pt x="752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8" name="Google Shape;8545;p77"/>
            <p:cNvSpPr/>
            <p:nvPr/>
          </p:nvSpPr>
          <p:spPr>
            <a:xfrm>
              <a:off x="3428150" y="4399275"/>
              <a:ext cx="166925" cy="84725"/>
            </a:xfrm>
            <a:custGeom>
              <a:avLst/>
              <a:gdLst/>
              <a:ahLst/>
              <a:cxnLst/>
              <a:rect l="l" t="t" r="r" b="b"/>
              <a:pathLst>
                <a:path w="6677" h="3389" extrusionOk="0">
                  <a:moveTo>
                    <a:pt x="3921" y="1"/>
                  </a:moveTo>
                  <a:cubicBezTo>
                    <a:pt x="3917" y="1"/>
                    <a:pt x="3913" y="1"/>
                    <a:pt x="3910" y="1"/>
                  </a:cubicBezTo>
                  <a:cubicBezTo>
                    <a:pt x="1946" y="4"/>
                    <a:pt x="284" y="1446"/>
                    <a:pt x="1" y="3389"/>
                  </a:cubicBezTo>
                  <a:lnTo>
                    <a:pt x="3910" y="3389"/>
                  </a:lnTo>
                  <a:cubicBezTo>
                    <a:pt x="5247" y="3389"/>
                    <a:pt x="6403" y="2452"/>
                    <a:pt x="6677" y="1142"/>
                  </a:cubicBezTo>
                  <a:cubicBezTo>
                    <a:pt x="5945" y="410"/>
                    <a:pt x="4953" y="1"/>
                    <a:pt x="392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9" name="Google Shape;8546;p77"/>
            <p:cNvSpPr/>
            <p:nvPr/>
          </p:nvSpPr>
          <p:spPr>
            <a:xfrm>
              <a:off x="3330525" y="4674000"/>
              <a:ext cx="181225" cy="207125"/>
            </a:xfrm>
            <a:custGeom>
              <a:avLst/>
              <a:gdLst/>
              <a:ahLst/>
              <a:cxnLst/>
              <a:rect l="l" t="t" r="r" b="b"/>
              <a:pathLst>
                <a:path w="7249" h="8285" extrusionOk="0">
                  <a:moveTo>
                    <a:pt x="2972" y="0"/>
                  </a:moveTo>
                  <a:lnTo>
                    <a:pt x="1455" y="440"/>
                  </a:lnTo>
                  <a:cubicBezTo>
                    <a:pt x="542" y="744"/>
                    <a:pt x="0" y="1716"/>
                    <a:pt x="235" y="2620"/>
                  </a:cubicBezTo>
                  <a:lnTo>
                    <a:pt x="1229" y="7832"/>
                  </a:lnTo>
                  <a:cubicBezTo>
                    <a:pt x="1289" y="8091"/>
                    <a:pt x="1518" y="8278"/>
                    <a:pt x="1783" y="8284"/>
                  </a:cubicBezTo>
                  <a:cubicBezTo>
                    <a:pt x="1787" y="8284"/>
                    <a:pt x="1792" y="8285"/>
                    <a:pt x="1796" y="8285"/>
                  </a:cubicBezTo>
                  <a:cubicBezTo>
                    <a:pt x="1816" y="8285"/>
                    <a:pt x="1835" y="8279"/>
                    <a:pt x="1852" y="8272"/>
                  </a:cubicBezTo>
                  <a:cubicBezTo>
                    <a:pt x="1861" y="8284"/>
                    <a:pt x="1861" y="8284"/>
                    <a:pt x="1873" y="8284"/>
                  </a:cubicBezTo>
                  <a:lnTo>
                    <a:pt x="7248" y="8284"/>
                  </a:lnTo>
                  <a:lnTo>
                    <a:pt x="7248" y="3364"/>
                  </a:lnTo>
                  <a:lnTo>
                    <a:pt x="6514" y="4086"/>
                  </a:lnTo>
                  <a:cubicBezTo>
                    <a:pt x="6410" y="4202"/>
                    <a:pt x="6270" y="4259"/>
                    <a:pt x="6126" y="4259"/>
                  </a:cubicBezTo>
                  <a:cubicBezTo>
                    <a:pt x="5952" y="4259"/>
                    <a:pt x="5772" y="4175"/>
                    <a:pt x="5646" y="4008"/>
                  </a:cubicBezTo>
                  <a:lnTo>
                    <a:pt x="297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0" name="Google Shape;8547;p77"/>
            <p:cNvSpPr/>
            <p:nvPr/>
          </p:nvSpPr>
          <p:spPr>
            <a:xfrm>
              <a:off x="3540175" y="4674000"/>
              <a:ext cx="181000" cy="207100"/>
            </a:xfrm>
            <a:custGeom>
              <a:avLst/>
              <a:gdLst/>
              <a:ahLst/>
              <a:cxnLst/>
              <a:rect l="l" t="t" r="r" b="b"/>
              <a:pathLst>
                <a:path w="7240" h="8284" extrusionOk="0">
                  <a:moveTo>
                    <a:pt x="3951" y="4821"/>
                  </a:moveTo>
                  <a:cubicBezTo>
                    <a:pt x="4701" y="4821"/>
                    <a:pt x="4701" y="5950"/>
                    <a:pt x="3951" y="5950"/>
                  </a:cubicBezTo>
                  <a:lnTo>
                    <a:pt x="2822" y="5950"/>
                  </a:lnTo>
                  <a:cubicBezTo>
                    <a:pt x="2075" y="5950"/>
                    <a:pt x="2075" y="4821"/>
                    <a:pt x="2822" y="4821"/>
                  </a:cubicBezTo>
                  <a:close/>
                  <a:moveTo>
                    <a:pt x="4280" y="0"/>
                  </a:moveTo>
                  <a:lnTo>
                    <a:pt x="1603" y="4008"/>
                  </a:lnTo>
                  <a:cubicBezTo>
                    <a:pt x="1476" y="4178"/>
                    <a:pt x="1297" y="4257"/>
                    <a:pt x="1126" y="4257"/>
                  </a:cubicBezTo>
                  <a:cubicBezTo>
                    <a:pt x="977" y="4257"/>
                    <a:pt x="834" y="4197"/>
                    <a:pt x="735" y="4086"/>
                  </a:cubicBezTo>
                  <a:lnTo>
                    <a:pt x="1" y="3364"/>
                  </a:lnTo>
                  <a:lnTo>
                    <a:pt x="1" y="8284"/>
                  </a:lnTo>
                  <a:lnTo>
                    <a:pt x="5454" y="8284"/>
                  </a:lnTo>
                  <a:cubicBezTo>
                    <a:pt x="5722" y="8284"/>
                    <a:pt x="5954" y="8094"/>
                    <a:pt x="6008" y="7832"/>
                  </a:cubicBezTo>
                  <a:lnTo>
                    <a:pt x="7002" y="2653"/>
                  </a:lnTo>
                  <a:cubicBezTo>
                    <a:pt x="7240" y="1716"/>
                    <a:pt x="6707" y="744"/>
                    <a:pt x="5770" y="428"/>
                  </a:cubicBezTo>
                  <a:lnTo>
                    <a:pt x="428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 name="Google Shape;8548;p77"/>
            <p:cNvSpPr/>
            <p:nvPr/>
          </p:nvSpPr>
          <p:spPr>
            <a:xfrm>
              <a:off x="3429975" y="4648850"/>
              <a:ext cx="78225" cy="95400"/>
            </a:xfrm>
            <a:custGeom>
              <a:avLst/>
              <a:gdLst/>
              <a:ahLst/>
              <a:cxnLst/>
              <a:rect l="l" t="t" r="r" b="b"/>
              <a:pathLst>
                <a:path w="3129" h="3816" extrusionOk="0">
                  <a:moveTo>
                    <a:pt x="452" y="0"/>
                  </a:moveTo>
                  <a:lnTo>
                    <a:pt x="0" y="440"/>
                  </a:lnTo>
                  <a:lnTo>
                    <a:pt x="2247" y="3816"/>
                  </a:lnTo>
                  <a:lnTo>
                    <a:pt x="3129" y="2936"/>
                  </a:lnTo>
                  <a:lnTo>
                    <a:pt x="1741" y="846"/>
                  </a:lnTo>
                  <a:cubicBezTo>
                    <a:pt x="1268" y="636"/>
                    <a:pt x="834" y="350"/>
                    <a:pt x="452"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 name="Google Shape;8549;p77"/>
            <p:cNvSpPr/>
            <p:nvPr/>
          </p:nvSpPr>
          <p:spPr>
            <a:xfrm>
              <a:off x="3514200" y="4681000"/>
              <a:ext cx="23150" cy="17550"/>
            </a:xfrm>
            <a:custGeom>
              <a:avLst/>
              <a:gdLst/>
              <a:ahLst/>
              <a:cxnLst/>
              <a:rect l="l" t="t" r="r" b="b"/>
              <a:pathLst>
                <a:path w="926" h="702" extrusionOk="0">
                  <a:moveTo>
                    <a:pt x="1" y="0"/>
                  </a:moveTo>
                  <a:lnTo>
                    <a:pt x="465" y="702"/>
                  </a:lnTo>
                  <a:lnTo>
                    <a:pt x="925" y="0"/>
                  </a:lnTo>
                  <a:lnTo>
                    <a:pt x="916" y="0"/>
                  </a:lnTo>
                  <a:cubicBezTo>
                    <a:pt x="769" y="12"/>
                    <a:pt x="609" y="24"/>
                    <a:pt x="465" y="24"/>
                  </a:cubicBezTo>
                  <a:cubicBezTo>
                    <a:pt x="317" y="24"/>
                    <a:pt x="157" y="12"/>
                    <a:pt x="13"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3" name="Google Shape;11112;p83"/>
          <p:cNvGrpSpPr/>
          <p:nvPr/>
        </p:nvGrpSpPr>
        <p:grpSpPr>
          <a:xfrm>
            <a:off x="6316117" y="1888786"/>
            <a:ext cx="1964715" cy="1985839"/>
            <a:chOff x="-5971525" y="3273750"/>
            <a:chExt cx="292250" cy="290650"/>
          </a:xfrm>
        </p:grpSpPr>
        <p:sp>
          <p:nvSpPr>
            <p:cNvPr id="14" name="Google Shape;11113;p83"/>
            <p:cNvSpPr/>
            <p:nvPr/>
          </p:nvSpPr>
          <p:spPr>
            <a:xfrm>
              <a:off x="-5868325" y="3273750"/>
              <a:ext cx="85075" cy="84300"/>
            </a:xfrm>
            <a:custGeom>
              <a:avLst/>
              <a:gdLst/>
              <a:ahLst/>
              <a:cxnLst/>
              <a:rect l="l" t="t" r="r" b="b"/>
              <a:pathLst>
                <a:path w="3403" h="3372" extrusionOk="0">
                  <a:moveTo>
                    <a:pt x="1701" y="0"/>
                  </a:moveTo>
                  <a:cubicBezTo>
                    <a:pt x="788" y="0"/>
                    <a:pt x="0" y="756"/>
                    <a:pt x="0" y="1702"/>
                  </a:cubicBezTo>
                  <a:cubicBezTo>
                    <a:pt x="0" y="2615"/>
                    <a:pt x="788" y="3371"/>
                    <a:pt x="1701" y="3371"/>
                  </a:cubicBezTo>
                  <a:cubicBezTo>
                    <a:pt x="2646" y="3371"/>
                    <a:pt x="3403" y="2615"/>
                    <a:pt x="3403" y="1702"/>
                  </a:cubicBezTo>
                  <a:cubicBezTo>
                    <a:pt x="3403" y="756"/>
                    <a:pt x="2646" y="0"/>
                    <a:pt x="1701"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114;p83"/>
            <p:cNvSpPr/>
            <p:nvPr/>
          </p:nvSpPr>
          <p:spPr>
            <a:xfrm>
              <a:off x="-5971525" y="3308400"/>
              <a:ext cx="292250" cy="256000"/>
            </a:xfrm>
            <a:custGeom>
              <a:avLst/>
              <a:gdLst/>
              <a:ahLst/>
              <a:cxnLst/>
              <a:rect l="l" t="t" r="r" b="b"/>
              <a:pathLst>
                <a:path w="11690" h="10240" extrusionOk="0">
                  <a:moveTo>
                    <a:pt x="2049" y="1"/>
                  </a:moveTo>
                  <a:cubicBezTo>
                    <a:pt x="1324" y="1"/>
                    <a:pt x="694" y="599"/>
                    <a:pt x="694" y="1355"/>
                  </a:cubicBezTo>
                  <a:cubicBezTo>
                    <a:pt x="694" y="1733"/>
                    <a:pt x="852" y="2080"/>
                    <a:pt x="1072" y="2300"/>
                  </a:cubicBezTo>
                  <a:cubicBezTo>
                    <a:pt x="442" y="2647"/>
                    <a:pt x="1" y="3340"/>
                    <a:pt x="1" y="4096"/>
                  </a:cubicBezTo>
                  <a:lnTo>
                    <a:pt x="1" y="5766"/>
                  </a:lnTo>
                  <a:cubicBezTo>
                    <a:pt x="1" y="6207"/>
                    <a:pt x="284" y="6617"/>
                    <a:pt x="694" y="6774"/>
                  </a:cubicBezTo>
                  <a:lnTo>
                    <a:pt x="694" y="8538"/>
                  </a:lnTo>
                  <a:cubicBezTo>
                    <a:pt x="694" y="9074"/>
                    <a:pt x="1167" y="9546"/>
                    <a:pt x="1702" y="9546"/>
                  </a:cubicBezTo>
                  <a:lnTo>
                    <a:pt x="2364" y="9546"/>
                  </a:lnTo>
                  <a:cubicBezTo>
                    <a:pt x="2931" y="9546"/>
                    <a:pt x="3403" y="9074"/>
                    <a:pt x="3403" y="8538"/>
                  </a:cubicBezTo>
                  <a:lnTo>
                    <a:pt x="3403" y="6774"/>
                  </a:lnTo>
                  <a:cubicBezTo>
                    <a:pt x="3529" y="6711"/>
                    <a:pt x="3624" y="6648"/>
                    <a:pt x="3750" y="6522"/>
                  </a:cubicBezTo>
                  <a:cubicBezTo>
                    <a:pt x="3876" y="6585"/>
                    <a:pt x="3939" y="6680"/>
                    <a:pt x="4097" y="6774"/>
                  </a:cubicBezTo>
                  <a:lnTo>
                    <a:pt x="4097" y="9200"/>
                  </a:lnTo>
                  <a:cubicBezTo>
                    <a:pt x="4097" y="9735"/>
                    <a:pt x="4569" y="10240"/>
                    <a:pt x="5136" y="10240"/>
                  </a:cubicBezTo>
                  <a:lnTo>
                    <a:pt x="6522" y="10240"/>
                  </a:lnTo>
                  <a:cubicBezTo>
                    <a:pt x="7058" y="10240"/>
                    <a:pt x="7562" y="9767"/>
                    <a:pt x="7562" y="9200"/>
                  </a:cubicBezTo>
                  <a:lnTo>
                    <a:pt x="7562" y="6774"/>
                  </a:lnTo>
                  <a:cubicBezTo>
                    <a:pt x="7688" y="6711"/>
                    <a:pt x="7814" y="6648"/>
                    <a:pt x="7940" y="6522"/>
                  </a:cubicBezTo>
                  <a:cubicBezTo>
                    <a:pt x="8035" y="6585"/>
                    <a:pt x="8129" y="6680"/>
                    <a:pt x="8287" y="6774"/>
                  </a:cubicBezTo>
                  <a:lnTo>
                    <a:pt x="8287" y="8538"/>
                  </a:lnTo>
                  <a:cubicBezTo>
                    <a:pt x="8287" y="9074"/>
                    <a:pt x="8759" y="9546"/>
                    <a:pt x="9295" y="9546"/>
                  </a:cubicBezTo>
                  <a:lnTo>
                    <a:pt x="9988" y="9546"/>
                  </a:lnTo>
                  <a:cubicBezTo>
                    <a:pt x="10524" y="9546"/>
                    <a:pt x="10996" y="9074"/>
                    <a:pt x="10996" y="8538"/>
                  </a:cubicBezTo>
                  <a:lnTo>
                    <a:pt x="10996" y="6774"/>
                  </a:lnTo>
                  <a:cubicBezTo>
                    <a:pt x="11406" y="6617"/>
                    <a:pt x="11658" y="6238"/>
                    <a:pt x="11658" y="5766"/>
                  </a:cubicBezTo>
                  <a:lnTo>
                    <a:pt x="11658" y="4096"/>
                  </a:lnTo>
                  <a:cubicBezTo>
                    <a:pt x="11689" y="3340"/>
                    <a:pt x="11280" y="2678"/>
                    <a:pt x="10650" y="2300"/>
                  </a:cubicBezTo>
                  <a:cubicBezTo>
                    <a:pt x="10870" y="2080"/>
                    <a:pt x="11028" y="1733"/>
                    <a:pt x="11028" y="1355"/>
                  </a:cubicBezTo>
                  <a:cubicBezTo>
                    <a:pt x="11028" y="599"/>
                    <a:pt x="10398" y="1"/>
                    <a:pt x="9641" y="1"/>
                  </a:cubicBezTo>
                  <a:cubicBezTo>
                    <a:pt x="8917" y="1"/>
                    <a:pt x="8287" y="599"/>
                    <a:pt x="8287" y="1355"/>
                  </a:cubicBezTo>
                  <a:cubicBezTo>
                    <a:pt x="8287" y="1733"/>
                    <a:pt x="8444" y="2080"/>
                    <a:pt x="8665" y="2300"/>
                  </a:cubicBezTo>
                  <a:cubicBezTo>
                    <a:pt x="8444" y="2426"/>
                    <a:pt x="8224" y="2584"/>
                    <a:pt x="8066" y="2773"/>
                  </a:cubicBezTo>
                  <a:cubicBezTo>
                    <a:pt x="7972" y="2521"/>
                    <a:pt x="7751" y="2237"/>
                    <a:pt x="7562" y="2017"/>
                  </a:cubicBezTo>
                  <a:cubicBezTo>
                    <a:pt x="7216" y="2395"/>
                    <a:pt x="6743" y="2584"/>
                    <a:pt x="6239" y="2647"/>
                  </a:cubicBezTo>
                  <a:lnTo>
                    <a:pt x="6239" y="4380"/>
                  </a:lnTo>
                  <a:cubicBezTo>
                    <a:pt x="6239" y="4604"/>
                    <a:pt x="6043" y="4722"/>
                    <a:pt x="5851" y="4722"/>
                  </a:cubicBezTo>
                  <a:cubicBezTo>
                    <a:pt x="5665" y="4722"/>
                    <a:pt x="5483" y="4612"/>
                    <a:pt x="5483" y="4380"/>
                  </a:cubicBezTo>
                  <a:lnTo>
                    <a:pt x="5483" y="2647"/>
                  </a:lnTo>
                  <a:cubicBezTo>
                    <a:pt x="4979" y="2584"/>
                    <a:pt x="4506" y="2332"/>
                    <a:pt x="4160" y="2017"/>
                  </a:cubicBezTo>
                  <a:cubicBezTo>
                    <a:pt x="3908" y="2237"/>
                    <a:pt x="3750" y="2521"/>
                    <a:pt x="3624" y="2773"/>
                  </a:cubicBezTo>
                  <a:cubicBezTo>
                    <a:pt x="3466" y="2584"/>
                    <a:pt x="3277" y="2426"/>
                    <a:pt x="3057" y="2300"/>
                  </a:cubicBezTo>
                  <a:cubicBezTo>
                    <a:pt x="3277" y="2080"/>
                    <a:pt x="3435" y="1733"/>
                    <a:pt x="3435" y="1355"/>
                  </a:cubicBezTo>
                  <a:cubicBezTo>
                    <a:pt x="3435" y="599"/>
                    <a:pt x="2805" y="1"/>
                    <a:pt x="204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93193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601016" y="411510"/>
            <a:ext cx="7715400" cy="468000"/>
          </a:xfrm>
        </p:spPr>
        <p:txBody>
          <a:bodyPr/>
          <a:lstStyle/>
          <a:p>
            <a:r>
              <a:rPr lang="es-PY"/>
              <a:t>Formularios</a:t>
            </a:r>
          </a:p>
        </p:txBody>
      </p:sp>
      <p:sp>
        <p:nvSpPr>
          <p:cNvPr id="4" name="3 Rectángulo"/>
          <p:cNvSpPr/>
          <p:nvPr/>
        </p:nvSpPr>
        <p:spPr>
          <a:xfrm>
            <a:off x="611560" y="993500"/>
            <a:ext cx="8064896" cy="2031325"/>
          </a:xfrm>
          <a:prstGeom prst="rect">
            <a:avLst/>
          </a:prstGeom>
        </p:spPr>
        <p:txBody>
          <a:bodyPr wrap="square">
            <a:spAutoFit/>
          </a:bodyPr>
          <a:lstStyle/>
          <a:p>
            <a:pPr marL="285750" indent="-285750" algn="just">
              <a:buFont typeface="Arial" panose="020B0604020202020204" pitchFamily="34" charset="0"/>
              <a:buChar char="•"/>
            </a:pPr>
            <a:r>
              <a:rPr lang="es-PY" sz="1800" b="1">
                <a:solidFill>
                  <a:schemeClr val="dk2"/>
                </a:solidFill>
                <a:latin typeface="Montserrat"/>
                <a:ea typeface="Montserrat"/>
                <a:cs typeface="Montserrat"/>
              </a:rPr>
              <a:t>De carácter general </a:t>
            </a:r>
            <a:endParaRPr lang="es-PY" sz="1800">
              <a:solidFill>
                <a:schemeClr val="dk2"/>
              </a:solidFill>
              <a:latin typeface="Montserrat"/>
              <a:ea typeface="Montserrat"/>
              <a:cs typeface="Montserrat"/>
            </a:endParaRPr>
          </a:p>
          <a:p>
            <a:pPr marL="285750" indent="-285750" algn="just">
              <a:buFont typeface="Arial" panose="020B0604020202020204" pitchFamily="34" charset="0"/>
              <a:buChar char="•"/>
            </a:pPr>
            <a:r>
              <a:rPr lang="es-PY" sz="1800" b="1">
                <a:solidFill>
                  <a:schemeClr val="dk2"/>
                </a:solidFill>
                <a:latin typeface="Montserrat"/>
                <a:ea typeface="Montserrat"/>
                <a:cs typeface="Montserrat"/>
              </a:rPr>
              <a:t>Oferente y fabricantes del software</a:t>
            </a:r>
            <a:endParaRPr lang="es-PY" sz="1800">
              <a:solidFill>
                <a:schemeClr val="dk2"/>
              </a:solidFill>
              <a:latin typeface="Montserrat"/>
              <a:ea typeface="Montserrat"/>
              <a:cs typeface="Montserrat"/>
            </a:endParaRPr>
          </a:p>
          <a:p>
            <a:pPr marL="285750" indent="-285750" algn="just">
              <a:buFont typeface="Arial" panose="020B0604020202020204" pitchFamily="34" charset="0"/>
              <a:buChar char="•"/>
            </a:pPr>
            <a:r>
              <a:rPr lang="es-PY" sz="1800" b="1">
                <a:solidFill>
                  <a:schemeClr val="dk2"/>
                </a:solidFill>
                <a:latin typeface="Montserrat"/>
                <a:ea typeface="Montserrat"/>
                <a:cs typeface="Montserrat"/>
              </a:rPr>
              <a:t>Características funcionales </a:t>
            </a:r>
            <a:endParaRPr lang="es-PY" sz="1800">
              <a:solidFill>
                <a:schemeClr val="dk2"/>
              </a:solidFill>
              <a:latin typeface="Montserrat"/>
              <a:ea typeface="Montserrat"/>
              <a:cs typeface="Montserrat"/>
            </a:endParaRPr>
          </a:p>
          <a:p>
            <a:pPr marL="285750" indent="-285750" algn="just">
              <a:buFont typeface="Arial" panose="020B0604020202020204" pitchFamily="34" charset="0"/>
              <a:buChar char="•"/>
            </a:pPr>
            <a:r>
              <a:rPr lang="es-PY" sz="1800" b="1">
                <a:solidFill>
                  <a:schemeClr val="dk2"/>
                </a:solidFill>
                <a:latin typeface="Montserrat"/>
                <a:ea typeface="Montserrat"/>
                <a:cs typeface="Montserrat"/>
              </a:rPr>
              <a:t>Características tecnológicas </a:t>
            </a:r>
          </a:p>
          <a:p>
            <a:pPr marL="285750" indent="-285750" algn="just">
              <a:buFont typeface="Arial" panose="020B0604020202020204" pitchFamily="34" charset="0"/>
              <a:buChar char="•"/>
            </a:pPr>
            <a:r>
              <a:rPr lang="es-PY" sz="1800" b="1">
                <a:solidFill>
                  <a:schemeClr val="dk2"/>
                </a:solidFill>
                <a:latin typeface="Montserrat"/>
                <a:ea typeface="Montserrat"/>
                <a:cs typeface="Montserrat"/>
              </a:rPr>
              <a:t>Servicio de consultoría</a:t>
            </a:r>
            <a:endParaRPr lang="es-PY" sz="1800">
              <a:solidFill>
                <a:schemeClr val="dk2"/>
              </a:solidFill>
              <a:latin typeface="Montserrat"/>
              <a:ea typeface="Montserrat"/>
              <a:cs typeface="Montserrat"/>
            </a:endParaRPr>
          </a:p>
          <a:p>
            <a:pPr marL="285750" indent="-285750" algn="just">
              <a:buFont typeface="Arial" panose="020B0604020202020204" pitchFamily="34" charset="0"/>
              <a:buChar char="•"/>
            </a:pPr>
            <a:r>
              <a:rPr lang="pt-BR" sz="1800" b="1">
                <a:solidFill>
                  <a:schemeClr val="dk2"/>
                </a:solidFill>
                <a:latin typeface="Montserrat"/>
                <a:ea typeface="Montserrat"/>
                <a:cs typeface="Montserrat"/>
              </a:rPr>
              <a:t>Oferta económica </a:t>
            </a:r>
            <a:endParaRPr lang="pt-BR" sz="1800">
              <a:solidFill>
                <a:schemeClr val="dk2"/>
              </a:solidFill>
              <a:latin typeface="Montserrat"/>
              <a:ea typeface="Montserrat"/>
              <a:cs typeface="Montserrat"/>
            </a:endParaRPr>
          </a:p>
          <a:p>
            <a:pPr marL="285750" indent="-285750" algn="just">
              <a:buFont typeface="Arial" panose="020B0604020202020204" pitchFamily="34" charset="0"/>
              <a:buChar char="•"/>
            </a:pPr>
            <a:endParaRPr lang="es-PY" sz="1800">
              <a:solidFill>
                <a:schemeClr val="dk2"/>
              </a:solidFill>
              <a:latin typeface="Montserrat"/>
              <a:ea typeface="Montserrat"/>
              <a:cs typeface="Montserrat"/>
            </a:endParaRPr>
          </a:p>
        </p:txBody>
      </p:sp>
      <p:sp>
        <p:nvSpPr>
          <p:cNvPr id="5" name="1 Título"/>
          <p:cNvSpPr txBox="1">
            <a:spLocks/>
          </p:cNvSpPr>
          <p:nvPr/>
        </p:nvSpPr>
        <p:spPr>
          <a:xfrm>
            <a:off x="683568" y="2787774"/>
            <a:ext cx="7715400" cy="468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lata"/>
              <a:buNone/>
              <a:defRPr sz="2800" b="0" i="0" u="none" strike="noStrike" cap="none">
                <a:solidFill>
                  <a:schemeClr val="dk1"/>
                </a:solidFill>
                <a:latin typeface="Alata"/>
                <a:ea typeface="Alata"/>
                <a:cs typeface="Alata"/>
                <a:sym typeface="Alat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PY"/>
              <a:t>Anexos</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8680" t="42336" r="26954" b="48196"/>
          <a:stretch/>
        </p:blipFill>
        <p:spPr bwMode="auto">
          <a:xfrm>
            <a:off x="539552" y="3431072"/>
            <a:ext cx="6300537" cy="1388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6 Grupo"/>
          <p:cNvGrpSpPr/>
          <p:nvPr/>
        </p:nvGrpSpPr>
        <p:grpSpPr>
          <a:xfrm>
            <a:off x="7452320" y="33559"/>
            <a:ext cx="946720" cy="305943"/>
            <a:chOff x="7452320" y="136566"/>
            <a:chExt cx="946720" cy="305943"/>
          </a:xfrm>
        </p:grpSpPr>
        <p:pic>
          <p:nvPicPr>
            <p:cNvPr id="8" name="7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9" name="8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grpSp>
        <p:nvGrpSpPr>
          <p:cNvPr id="10" name="Google Shape;11139;p83"/>
          <p:cNvGrpSpPr/>
          <p:nvPr/>
        </p:nvGrpSpPr>
        <p:grpSpPr>
          <a:xfrm>
            <a:off x="6162825" y="412759"/>
            <a:ext cx="1911458" cy="2375015"/>
            <a:chOff x="-2310650" y="3525775"/>
            <a:chExt cx="292250" cy="363125"/>
          </a:xfrm>
        </p:grpSpPr>
        <p:sp>
          <p:nvSpPr>
            <p:cNvPr id="11" name="Google Shape;11140;p83"/>
            <p:cNvSpPr/>
            <p:nvPr/>
          </p:nvSpPr>
          <p:spPr>
            <a:xfrm>
              <a:off x="-2053075" y="3648650"/>
              <a:ext cx="34675" cy="233950"/>
            </a:xfrm>
            <a:custGeom>
              <a:avLst/>
              <a:gdLst/>
              <a:ahLst/>
              <a:cxnLst/>
              <a:rect l="l" t="t" r="r" b="b"/>
              <a:pathLst>
                <a:path w="1387" h="9358" extrusionOk="0">
                  <a:moveTo>
                    <a:pt x="0" y="1"/>
                  </a:moveTo>
                  <a:lnTo>
                    <a:pt x="0" y="8286"/>
                  </a:lnTo>
                  <a:cubicBezTo>
                    <a:pt x="0" y="8664"/>
                    <a:pt x="158" y="9011"/>
                    <a:pt x="441" y="9263"/>
                  </a:cubicBezTo>
                  <a:cubicBezTo>
                    <a:pt x="504" y="9326"/>
                    <a:pt x="591" y="9358"/>
                    <a:pt x="677" y="9358"/>
                  </a:cubicBezTo>
                  <a:cubicBezTo>
                    <a:pt x="764" y="9358"/>
                    <a:pt x="851" y="9326"/>
                    <a:pt x="914" y="9263"/>
                  </a:cubicBezTo>
                  <a:cubicBezTo>
                    <a:pt x="1197" y="9011"/>
                    <a:pt x="1355" y="8664"/>
                    <a:pt x="1355" y="8286"/>
                  </a:cubicBezTo>
                  <a:lnTo>
                    <a:pt x="1355" y="347"/>
                  </a:lnTo>
                  <a:lnTo>
                    <a:pt x="1386" y="347"/>
                  </a:lnTo>
                  <a:cubicBezTo>
                    <a:pt x="1386" y="158"/>
                    <a:pt x="1229" y="1"/>
                    <a:pt x="1040"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141;p83"/>
            <p:cNvSpPr/>
            <p:nvPr/>
          </p:nvSpPr>
          <p:spPr>
            <a:xfrm>
              <a:off x="-2259450" y="3751825"/>
              <a:ext cx="51225" cy="51225"/>
            </a:xfrm>
            <a:custGeom>
              <a:avLst/>
              <a:gdLst/>
              <a:ahLst/>
              <a:cxnLst/>
              <a:rect l="l" t="t" r="r" b="b"/>
              <a:pathLst>
                <a:path w="2049" h="2049" extrusionOk="0">
                  <a:moveTo>
                    <a:pt x="1" y="1"/>
                  </a:moveTo>
                  <a:lnTo>
                    <a:pt x="1" y="2049"/>
                  </a:lnTo>
                  <a:lnTo>
                    <a:pt x="2049" y="2049"/>
                  </a:lnTo>
                  <a:lnTo>
                    <a:pt x="204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142;p83"/>
            <p:cNvSpPr/>
            <p:nvPr/>
          </p:nvSpPr>
          <p:spPr>
            <a:xfrm>
              <a:off x="-2259450" y="3649450"/>
              <a:ext cx="137075" cy="51200"/>
            </a:xfrm>
            <a:custGeom>
              <a:avLst/>
              <a:gdLst/>
              <a:ahLst/>
              <a:cxnLst/>
              <a:rect l="l" t="t" r="r" b="b"/>
              <a:pathLst>
                <a:path w="5483" h="2048" extrusionOk="0">
                  <a:moveTo>
                    <a:pt x="1" y="0"/>
                  </a:moveTo>
                  <a:lnTo>
                    <a:pt x="1" y="2048"/>
                  </a:lnTo>
                  <a:lnTo>
                    <a:pt x="5483" y="2048"/>
                  </a:lnTo>
                  <a:lnTo>
                    <a:pt x="548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143;p83"/>
            <p:cNvSpPr/>
            <p:nvPr/>
          </p:nvSpPr>
          <p:spPr>
            <a:xfrm>
              <a:off x="-2310650" y="3525775"/>
              <a:ext cx="252075" cy="363125"/>
            </a:xfrm>
            <a:custGeom>
              <a:avLst/>
              <a:gdLst/>
              <a:ahLst/>
              <a:cxnLst/>
              <a:rect l="l" t="t" r="r" b="b"/>
              <a:pathLst>
                <a:path w="10083" h="14525" extrusionOk="0">
                  <a:moveTo>
                    <a:pt x="7814" y="4222"/>
                  </a:moveTo>
                  <a:cubicBezTo>
                    <a:pt x="8035" y="4222"/>
                    <a:pt x="8192" y="4380"/>
                    <a:pt x="8192" y="4569"/>
                  </a:cubicBezTo>
                  <a:lnTo>
                    <a:pt x="8192" y="7310"/>
                  </a:lnTo>
                  <a:cubicBezTo>
                    <a:pt x="8192" y="7530"/>
                    <a:pt x="8035" y="7657"/>
                    <a:pt x="7814" y="7657"/>
                  </a:cubicBezTo>
                  <a:lnTo>
                    <a:pt x="1671" y="7657"/>
                  </a:lnTo>
                  <a:cubicBezTo>
                    <a:pt x="1482" y="7657"/>
                    <a:pt x="1324" y="7530"/>
                    <a:pt x="1324" y="7310"/>
                  </a:cubicBezTo>
                  <a:lnTo>
                    <a:pt x="1324" y="4569"/>
                  </a:lnTo>
                  <a:cubicBezTo>
                    <a:pt x="1324" y="4380"/>
                    <a:pt x="1482" y="4222"/>
                    <a:pt x="1671" y="4222"/>
                  </a:cubicBezTo>
                  <a:close/>
                  <a:moveTo>
                    <a:pt x="7904" y="8380"/>
                  </a:moveTo>
                  <a:cubicBezTo>
                    <a:pt x="8287" y="8380"/>
                    <a:pt x="8278" y="9043"/>
                    <a:pt x="7877" y="9043"/>
                  </a:cubicBezTo>
                  <a:lnTo>
                    <a:pt x="5829" y="9043"/>
                  </a:lnTo>
                  <a:cubicBezTo>
                    <a:pt x="5388" y="9043"/>
                    <a:pt x="5357" y="8381"/>
                    <a:pt x="5829" y="8381"/>
                  </a:cubicBezTo>
                  <a:lnTo>
                    <a:pt x="7877" y="8381"/>
                  </a:lnTo>
                  <a:cubicBezTo>
                    <a:pt x="7886" y="8380"/>
                    <a:pt x="7895" y="8380"/>
                    <a:pt x="7904" y="8380"/>
                  </a:cubicBezTo>
                  <a:close/>
                  <a:moveTo>
                    <a:pt x="7904" y="9766"/>
                  </a:moveTo>
                  <a:cubicBezTo>
                    <a:pt x="8287" y="9766"/>
                    <a:pt x="8278" y="10429"/>
                    <a:pt x="7877" y="10429"/>
                  </a:cubicBezTo>
                  <a:lnTo>
                    <a:pt x="5829" y="10429"/>
                  </a:lnTo>
                  <a:cubicBezTo>
                    <a:pt x="5388" y="10429"/>
                    <a:pt x="5357" y="9767"/>
                    <a:pt x="5829" y="9767"/>
                  </a:cubicBezTo>
                  <a:lnTo>
                    <a:pt x="7877" y="9767"/>
                  </a:lnTo>
                  <a:cubicBezTo>
                    <a:pt x="7886" y="9767"/>
                    <a:pt x="7895" y="9766"/>
                    <a:pt x="7904" y="9766"/>
                  </a:cubicBezTo>
                  <a:close/>
                  <a:moveTo>
                    <a:pt x="7877" y="11091"/>
                  </a:moveTo>
                  <a:cubicBezTo>
                    <a:pt x="8287" y="11091"/>
                    <a:pt x="8287" y="11784"/>
                    <a:pt x="7877" y="11784"/>
                  </a:cubicBezTo>
                  <a:lnTo>
                    <a:pt x="5829" y="11784"/>
                  </a:lnTo>
                  <a:cubicBezTo>
                    <a:pt x="5388" y="11784"/>
                    <a:pt x="5357" y="11091"/>
                    <a:pt x="5829" y="11091"/>
                  </a:cubicBezTo>
                  <a:close/>
                  <a:moveTo>
                    <a:pt x="4475" y="8350"/>
                  </a:moveTo>
                  <a:cubicBezTo>
                    <a:pt x="4664" y="8350"/>
                    <a:pt x="4821" y="8507"/>
                    <a:pt x="4821" y="8696"/>
                  </a:cubicBezTo>
                  <a:lnTo>
                    <a:pt x="4821" y="11469"/>
                  </a:lnTo>
                  <a:cubicBezTo>
                    <a:pt x="4821" y="11658"/>
                    <a:pt x="4664" y="11815"/>
                    <a:pt x="4475" y="11815"/>
                  </a:cubicBezTo>
                  <a:lnTo>
                    <a:pt x="1734" y="11815"/>
                  </a:lnTo>
                  <a:cubicBezTo>
                    <a:pt x="1513" y="11815"/>
                    <a:pt x="1356" y="11658"/>
                    <a:pt x="1356" y="11469"/>
                  </a:cubicBezTo>
                  <a:lnTo>
                    <a:pt x="1356" y="8696"/>
                  </a:lnTo>
                  <a:cubicBezTo>
                    <a:pt x="1356" y="8507"/>
                    <a:pt x="1513" y="8350"/>
                    <a:pt x="1734" y="8350"/>
                  </a:cubicBezTo>
                  <a:close/>
                  <a:moveTo>
                    <a:pt x="7877" y="12508"/>
                  </a:moveTo>
                  <a:cubicBezTo>
                    <a:pt x="8287" y="12508"/>
                    <a:pt x="8287" y="13170"/>
                    <a:pt x="7877" y="13170"/>
                  </a:cubicBezTo>
                  <a:lnTo>
                    <a:pt x="1734" y="13170"/>
                  </a:lnTo>
                  <a:cubicBezTo>
                    <a:pt x="1293" y="13170"/>
                    <a:pt x="1261" y="12508"/>
                    <a:pt x="1734" y="12508"/>
                  </a:cubicBezTo>
                  <a:close/>
                  <a:moveTo>
                    <a:pt x="348" y="2868"/>
                  </a:moveTo>
                  <a:cubicBezTo>
                    <a:pt x="158" y="2868"/>
                    <a:pt x="1" y="3025"/>
                    <a:pt x="1" y="3214"/>
                  </a:cubicBezTo>
                  <a:lnTo>
                    <a:pt x="1" y="12823"/>
                  </a:lnTo>
                  <a:cubicBezTo>
                    <a:pt x="1" y="13768"/>
                    <a:pt x="726" y="14525"/>
                    <a:pt x="1702" y="14525"/>
                  </a:cubicBezTo>
                  <a:lnTo>
                    <a:pt x="10083" y="14525"/>
                  </a:lnTo>
                  <a:cubicBezTo>
                    <a:pt x="9767" y="14178"/>
                    <a:pt x="9515" y="13705"/>
                    <a:pt x="9515" y="13138"/>
                  </a:cubicBezTo>
                  <a:cubicBezTo>
                    <a:pt x="9547" y="1"/>
                    <a:pt x="9547" y="6333"/>
                    <a:pt x="9547" y="3214"/>
                  </a:cubicBezTo>
                  <a:cubicBezTo>
                    <a:pt x="9547" y="3025"/>
                    <a:pt x="9389" y="2868"/>
                    <a:pt x="9200" y="2868"/>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903587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43"/>
        <p:cNvGrpSpPr/>
        <p:nvPr/>
      </p:nvGrpSpPr>
      <p:grpSpPr>
        <a:xfrm>
          <a:off x="0" y="0"/>
          <a:ext cx="0" cy="0"/>
          <a:chOff x="0" y="0"/>
          <a:chExt cx="0" cy="0"/>
        </a:xfrm>
      </p:grpSpPr>
      <p:grpSp>
        <p:nvGrpSpPr>
          <p:cNvPr id="2050" name="Google Shape;2050;p55"/>
          <p:cNvGrpSpPr/>
          <p:nvPr/>
        </p:nvGrpSpPr>
        <p:grpSpPr>
          <a:xfrm>
            <a:off x="323528" y="57054"/>
            <a:ext cx="8450460" cy="4603285"/>
            <a:chOff x="1465050" y="946225"/>
            <a:chExt cx="6213900" cy="3359100"/>
          </a:xfrm>
        </p:grpSpPr>
        <p:sp>
          <p:nvSpPr>
            <p:cNvPr id="2051" name="Google Shape;2051;p55"/>
            <p:cNvSpPr/>
            <p:nvPr/>
          </p:nvSpPr>
          <p:spPr>
            <a:xfrm flipH="1">
              <a:off x="1465050" y="946225"/>
              <a:ext cx="6213900" cy="3359100"/>
            </a:xfrm>
            <a:prstGeom prst="roundRect">
              <a:avLst>
                <a:gd name="adj" fmla="val 4601"/>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55"/>
            <p:cNvSpPr/>
            <p:nvPr/>
          </p:nvSpPr>
          <p:spPr>
            <a:xfrm flipH="1">
              <a:off x="1527450" y="1174625"/>
              <a:ext cx="6089100" cy="3073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55"/>
            <p:cNvSpPr/>
            <p:nvPr/>
          </p:nvSpPr>
          <p:spPr>
            <a:xfrm flipH="1">
              <a:off x="1542006" y="1017959"/>
              <a:ext cx="90777" cy="9077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55"/>
            <p:cNvSpPr/>
            <p:nvPr/>
          </p:nvSpPr>
          <p:spPr>
            <a:xfrm flipH="1">
              <a:off x="1689226" y="1017959"/>
              <a:ext cx="90517" cy="9077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55"/>
            <p:cNvSpPr/>
            <p:nvPr/>
          </p:nvSpPr>
          <p:spPr>
            <a:xfrm flipH="1">
              <a:off x="1839826" y="1016662"/>
              <a:ext cx="109764" cy="93378"/>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6" name="Google Shape;2056;p55"/>
          <p:cNvGrpSpPr/>
          <p:nvPr/>
        </p:nvGrpSpPr>
        <p:grpSpPr>
          <a:xfrm>
            <a:off x="514028" y="344729"/>
            <a:ext cx="8450460" cy="4603285"/>
            <a:chOff x="1465050" y="946225"/>
            <a:chExt cx="6213900" cy="3359100"/>
          </a:xfrm>
        </p:grpSpPr>
        <p:sp>
          <p:nvSpPr>
            <p:cNvPr id="2057" name="Google Shape;2057;p55"/>
            <p:cNvSpPr/>
            <p:nvPr/>
          </p:nvSpPr>
          <p:spPr>
            <a:xfrm flipH="1">
              <a:off x="1465050" y="946225"/>
              <a:ext cx="6213900" cy="3359100"/>
            </a:xfrm>
            <a:prstGeom prst="roundRect">
              <a:avLst>
                <a:gd name="adj" fmla="val 4601"/>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55"/>
            <p:cNvSpPr/>
            <p:nvPr/>
          </p:nvSpPr>
          <p:spPr>
            <a:xfrm flipH="1">
              <a:off x="1527450" y="1174625"/>
              <a:ext cx="6089100" cy="3073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55"/>
            <p:cNvSpPr/>
            <p:nvPr/>
          </p:nvSpPr>
          <p:spPr>
            <a:xfrm flipH="1">
              <a:off x="1542006" y="1017959"/>
              <a:ext cx="90777" cy="9077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55"/>
            <p:cNvSpPr/>
            <p:nvPr/>
          </p:nvSpPr>
          <p:spPr>
            <a:xfrm flipH="1">
              <a:off x="1689226" y="1017959"/>
              <a:ext cx="90517" cy="9077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55"/>
            <p:cNvSpPr/>
            <p:nvPr/>
          </p:nvSpPr>
          <p:spPr>
            <a:xfrm flipH="1">
              <a:off x="1839826" y="1016662"/>
              <a:ext cx="109764" cy="93378"/>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 name="Google Shape;5109;p51"/>
          <p:cNvSpPr txBox="1">
            <a:spLocks noGrp="1"/>
          </p:cNvSpPr>
          <p:nvPr>
            <p:ph type="title"/>
          </p:nvPr>
        </p:nvSpPr>
        <p:spPr>
          <a:xfrm>
            <a:off x="684927" y="502568"/>
            <a:ext cx="8352927" cy="576064"/>
          </a:xfrm>
          <a:prstGeom prst="rect">
            <a:avLst/>
          </a:prstGeom>
        </p:spPr>
        <p:txBody>
          <a:bodyPr spcFirstLastPara="1" wrap="square" lIns="91425" tIns="91425" rIns="91425" bIns="91425" anchor="ctr" anchorCtr="0">
            <a:noAutofit/>
          </a:bodyPr>
          <a:lstStyle/>
          <a:p>
            <a:pPr lvl="1" algn="ctr"/>
            <a:r>
              <a:rPr lang="es-PY" sz="2000" b="1" cap="all">
                <a:solidFill>
                  <a:schemeClr val="tx2"/>
                </a:solidFill>
              </a:rPr>
              <a:t>Cronograma plurianual</a:t>
            </a:r>
          </a:p>
        </p:txBody>
      </p:sp>
      <p:graphicFrame>
        <p:nvGraphicFramePr>
          <p:cNvPr id="31" name="Google Shape;5110;p51"/>
          <p:cNvGraphicFramePr/>
          <p:nvPr>
            <p:extLst>
              <p:ext uri="{D42A27DB-BD31-4B8C-83A1-F6EECF244321}">
                <p14:modId xmlns:p14="http://schemas.microsoft.com/office/powerpoint/2010/main" val="1304721545"/>
              </p:ext>
            </p:extLst>
          </p:nvPr>
        </p:nvGraphicFramePr>
        <p:xfrm>
          <a:off x="689939" y="927430"/>
          <a:ext cx="8058525" cy="3623729"/>
        </p:xfrm>
        <a:graphic>
          <a:graphicData uri="http://schemas.openxmlformats.org/drawingml/2006/table">
            <a:tbl>
              <a:tblPr>
                <a:noFill/>
              </a:tblPr>
              <a:tblGrid>
                <a:gridCol w="4314109">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tblGrid>
              <a:tr h="374658">
                <a:tc>
                  <a:txBody>
                    <a:bodyPr/>
                    <a:lstStyle/>
                    <a:p>
                      <a:pPr marL="0" lvl="0" indent="0" algn="ctr" rtl="0">
                        <a:spcBef>
                          <a:spcPts val="0"/>
                        </a:spcBef>
                        <a:spcAft>
                          <a:spcPts val="0"/>
                        </a:spcAft>
                        <a:buNone/>
                      </a:pPr>
                      <a:r>
                        <a:rPr lang="en" sz="1400" b="1">
                          <a:solidFill>
                            <a:schemeClr val="dk2"/>
                          </a:solidFill>
                          <a:latin typeface="Inter-Regular"/>
                          <a:ea typeface="Inter-Regular"/>
                          <a:cs typeface="Inter-Regular"/>
                          <a:sym typeface="Inter-Regular"/>
                        </a:rPr>
                        <a:t>Procesos</a:t>
                      </a:r>
                      <a:endParaRPr sz="1400" b="1">
                        <a:solidFill>
                          <a:schemeClr val="dk2"/>
                        </a:solidFill>
                        <a:latin typeface="Inter-Regular"/>
                        <a:ea typeface="Inter-Regular"/>
                        <a:cs typeface="Inter-Regular"/>
                        <a:sym typeface="Inter-Regular"/>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a:latin typeface="Inter-Regular"/>
                          <a:ea typeface="Inter-Regular"/>
                          <a:cs typeface="Inter-Regular"/>
                          <a:sym typeface="Inter-Regular"/>
                        </a:rPr>
                        <a:t>2021</a:t>
                      </a: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s-PY">
                          <a:latin typeface="Inter-Regular"/>
                          <a:ea typeface="Inter-Regular"/>
                          <a:cs typeface="Inter-Regular"/>
                          <a:sym typeface="Inter-Regular"/>
                        </a:rPr>
                        <a:t>2022</a:t>
                      </a: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a:latin typeface="Inter-Regular"/>
                          <a:ea typeface="Inter-Regular"/>
                          <a:cs typeface="Inter-Regular"/>
                          <a:sym typeface="Inter-Regular"/>
                        </a:rPr>
                        <a:t>2024</a:t>
                      </a: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solidFill>
                      <a:schemeClr val="lt1"/>
                    </a:solidFill>
                  </a:tcPr>
                </a:tc>
                <a:extLst>
                  <a:ext uri="{0D108BD9-81ED-4DB2-BD59-A6C34878D82A}">
                    <a16:rowId xmlns:a16="http://schemas.microsoft.com/office/drawing/2014/main" val="10000"/>
                  </a:ext>
                </a:extLst>
              </a:tr>
              <a:tr h="672046">
                <a:tc>
                  <a:txBody>
                    <a:bodyPr/>
                    <a:lstStyle/>
                    <a:p>
                      <a:pPr marL="285750" lvl="0" indent="-285750" algn="l" rtl="0">
                        <a:spcBef>
                          <a:spcPts val="0"/>
                        </a:spcBef>
                        <a:spcAft>
                          <a:spcPts val="0"/>
                        </a:spcAft>
                        <a:buClr>
                          <a:schemeClr val="tx1"/>
                        </a:buClr>
                        <a:buFont typeface="Wingdings" pitchFamily="2" charset="2"/>
                        <a:buChar char="ü"/>
                      </a:pPr>
                      <a:r>
                        <a:rPr lang="es-PY" sz="1600" b="1">
                          <a:solidFill>
                            <a:schemeClr val="lt2"/>
                          </a:solidFill>
                          <a:latin typeface="Inter-Regular"/>
                          <a:ea typeface="Inter-Regular"/>
                          <a:cs typeface="Inter-Regular"/>
                          <a:sym typeface="Inter-Regular"/>
                        </a:rPr>
                        <a:t>E</a:t>
                      </a:r>
                      <a:r>
                        <a:rPr lang="en" sz="1600" b="1">
                          <a:solidFill>
                            <a:schemeClr val="lt2"/>
                          </a:solidFill>
                          <a:latin typeface="Inter-Regular"/>
                          <a:ea typeface="Inter-Regular"/>
                          <a:cs typeface="Inter-Regular"/>
                          <a:sym typeface="Inter-Regular"/>
                        </a:rPr>
                        <a:t>laboración del Pliego</a:t>
                      </a:r>
                    </a:p>
                    <a:p>
                      <a:pPr marL="285750" lvl="0" indent="-285750" algn="l" rtl="0">
                        <a:spcBef>
                          <a:spcPts val="0"/>
                        </a:spcBef>
                        <a:spcAft>
                          <a:spcPts val="0"/>
                        </a:spcAft>
                        <a:buClr>
                          <a:schemeClr val="tx1"/>
                        </a:buClr>
                        <a:buFont typeface="Wingdings" pitchFamily="2" charset="2"/>
                        <a:buChar char="ü"/>
                      </a:pPr>
                      <a:r>
                        <a:rPr lang="en" sz="1600" b="1" baseline="0">
                          <a:solidFill>
                            <a:schemeClr val="lt2"/>
                          </a:solidFill>
                          <a:latin typeface="Inter-Regular"/>
                          <a:ea typeface="Inter-Regular"/>
                          <a:cs typeface="Inter-Regular"/>
                          <a:sym typeface="Inter-Regular"/>
                        </a:rPr>
                        <a:t>Audiencia Pública</a:t>
                      </a: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1"/>
                  </a:ext>
                </a:extLst>
              </a:tr>
              <a:tr h="979920">
                <a:tc>
                  <a:txBody>
                    <a:bodyPr/>
                    <a:lstStyle/>
                    <a:p>
                      <a:pPr marL="285750" marR="0" lvl="0" indent="-28575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 sz="1600" b="1" baseline="0">
                          <a:solidFill>
                            <a:schemeClr val="lt2"/>
                          </a:solidFill>
                          <a:latin typeface="Inter-Regular"/>
                          <a:ea typeface="Inter-Regular"/>
                          <a:cs typeface="Inter-Regular"/>
                          <a:sym typeface="Inter-Regular"/>
                        </a:rPr>
                        <a:t>Llamado a Licitación Pública Internacional</a:t>
                      </a:r>
                    </a:p>
                    <a:p>
                      <a:pPr marL="285750" lvl="0" indent="-285750" algn="l" rtl="0">
                        <a:spcBef>
                          <a:spcPts val="0"/>
                        </a:spcBef>
                        <a:spcAft>
                          <a:spcPts val="0"/>
                        </a:spcAft>
                        <a:buClr>
                          <a:schemeClr val="tx1"/>
                        </a:buClr>
                        <a:buFont typeface="Arial" panose="020B0604020202020204" pitchFamily="34" charset="0"/>
                        <a:buChar char="•"/>
                      </a:pPr>
                      <a:r>
                        <a:rPr lang="es-PY" sz="1600" b="1">
                          <a:solidFill>
                            <a:schemeClr val="lt2"/>
                          </a:solidFill>
                          <a:latin typeface="Inter-Regular"/>
                          <a:ea typeface="Inter-Regular"/>
                          <a:cs typeface="Inter-Regular"/>
                          <a:sym typeface="Inter-Regular"/>
                        </a:rPr>
                        <a:t>Firma de Contrato</a:t>
                      </a:r>
                    </a:p>
                    <a:p>
                      <a:pPr marL="285750" lvl="0" indent="-285750" algn="l" rtl="0">
                        <a:spcBef>
                          <a:spcPts val="0"/>
                        </a:spcBef>
                        <a:spcAft>
                          <a:spcPts val="0"/>
                        </a:spcAft>
                        <a:buClr>
                          <a:schemeClr val="tx1"/>
                        </a:buClr>
                        <a:buFont typeface="Arial" panose="020B0604020202020204" pitchFamily="34" charset="0"/>
                        <a:buChar char="•"/>
                      </a:pPr>
                      <a:r>
                        <a:rPr lang="es-PY" sz="1600" b="1">
                          <a:solidFill>
                            <a:schemeClr val="lt2"/>
                          </a:solidFill>
                          <a:latin typeface="Inter-Regular"/>
                          <a:ea typeface="Inter-Regular"/>
                          <a:cs typeface="Inter-Regular"/>
                          <a:sym typeface="Inter-Regular"/>
                        </a:rPr>
                        <a:t>I</a:t>
                      </a:r>
                      <a:r>
                        <a:rPr lang="en" sz="1600" b="1">
                          <a:solidFill>
                            <a:schemeClr val="lt2"/>
                          </a:solidFill>
                          <a:latin typeface="Inter-Regular"/>
                          <a:ea typeface="Inter-Regular"/>
                          <a:cs typeface="Inter-Regular"/>
                          <a:sym typeface="Inter-Regular"/>
                        </a:rPr>
                        <a:t>nicio de</a:t>
                      </a:r>
                      <a:r>
                        <a:rPr lang="en" sz="1600" b="1" baseline="0">
                          <a:solidFill>
                            <a:schemeClr val="lt2"/>
                          </a:solidFill>
                          <a:latin typeface="Inter-Regular"/>
                          <a:ea typeface="Inter-Regular"/>
                          <a:cs typeface="Inter-Regular"/>
                          <a:sym typeface="Inter-Regular"/>
                        </a:rPr>
                        <a:t> implantación</a:t>
                      </a:r>
                    </a:p>
                    <a:p>
                      <a:pPr marL="285750" lvl="0" indent="-285750" algn="l" rtl="0">
                        <a:spcBef>
                          <a:spcPts val="0"/>
                        </a:spcBef>
                        <a:spcAft>
                          <a:spcPts val="0"/>
                        </a:spcAft>
                        <a:buClr>
                          <a:schemeClr val="tx1"/>
                        </a:buClr>
                        <a:buFont typeface="Arial" panose="020B0604020202020204" pitchFamily="34" charset="0"/>
                        <a:buChar char="•"/>
                      </a:pPr>
                      <a:r>
                        <a:rPr lang="en" sz="1600" b="1" baseline="0">
                          <a:solidFill>
                            <a:schemeClr val="lt2"/>
                          </a:solidFill>
                          <a:latin typeface="Inter-Regular"/>
                          <a:ea typeface="Inter-Regular"/>
                          <a:cs typeface="Inter-Regular"/>
                          <a:sym typeface="Inter-Regular"/>
                        </a:rPr>
                        <a:t>Adquisición de Hardware y Software de producción</a:t>
                      </a:r>
                      <a:endParaRPr sz="1600" b="1">
                        <a:solidFill>
                          <a:schemeClr val="lt2"/>
                        </a:solidFill>
                        <a:latin typeface="Inter-Regular"/>
                        <a:ea typeface="Inter-Regular"/>
                        <a:cs typeface="Inter-Regular"/>
                        <a:sym typeface="Inter-Regular"/>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2"/>
                  </a:ext>
                </a:extLst>
              </a:tr>
              <a:tr h="609107">
                <a:tc>
                  <a:txBody>
                    <a:bodyPr/>
                    <a:lstStyle/>
                    <a:p>
                      <a:pPr marL="285750" lvl="0" indent="-285750" algn="l" rtl="0">
                        <a:spcBef>
                          <a:spcPts val="0"/>
                        </a:spcBef>
                        <a:spcAft>
                          <a:spcPts val="0"/>
                        </a:spcAft>
                        <a:buClr>
                          <a:schemeClr val="tx1"/>
                        </a:buClr>
                        <a:buFont typeface="Arial" panose="020B0604020202020204" pitchFamily="34" charset="0"/>
                        <a:buChar char="•"/>
                      </a:pPr>
                      <a:r>
                        <a:rPr lang="es-PY" sz="1600" b="1">
                          <a:solidFill>
                            <a:schemeClr val="lt2"/>
                          </a:solidFill>
                          <a:latin typeface="Inter-Regular"/>
                          <a:ea typeface="Inter-Regular"/>
                          <a:cs typeface="Inter-Regular"/>
                          <a:sym typeface="Inter-Regular"/>
                        </a:rPr>
                        <a:t>F</a:t>
                      </a:r>
                      <a:r>
                        <a:rPr lang="en" sz="1600" b="1">
                          <a:solidFill>
                            <a:schemeClr val="lt2"/>
                          </a:solidFill>
                          <a:latin typeface="Inter-Regular"/>
                          <a:ea typeface="Inter-Regular"/>
                          <a:cs typeface="Inter-Regular"/>
                          <a:sym typeface="Inter-Regular"/>
                        </a:rPr>
                        <a:t>in de la implantación</a:t>
                      </a:r>
                    </a:p>
                    <a:p>
                      <a:pPr marL="285750" lvl="0" indent="-285750" algn="l" rtl="0">
                        <a:spcBef>
                          <a:spcPts val="0"/>
                        </a:spcBef>
                        <a:spcAft>
                          <a:spcPts val="0"/>
                        </a:spcAft>
                        <a:buClr>
                          <a:schemeClr val="tx1"/>
                        </a:buClr>
                        <a:buFont typeface="Arial" panose="020B0604020202020204" pitchFamily="34" charset="0"/>
                        <a:buChar char="•"/>
                      </a:pPr>
                      <a:r>
                        <a:rPr lang="en" sz="1600" b="1">
                          <a:solidFill>
                            <a:schemeClr val="lt2"/>
                          </a:solidFill>
                          <a:latin typeface="Inter-Regular"/>
                          <a:ea typeface="Inter-Regular"/>
                          <a:cs typeface="Inter-Regular"/>
                          <a:sym typeface="Inter-Regular"/>
                        </a:rPr>
                        <a:t>Entrega del sistema</a:t>
                      </a:r>
                      <a:endParaRPr sz="1600" b="1">
                        <a:solidFill>
                          <a:schemeClr val="lt2"/>
                        </a:solidFill>
                        <a:latin typeface="Inter-Regular"/>
                        <a:ea typeface="Inter-Regular"/>
                        <a:cs typeface="Inter-Regular"/>
                        <a:sym typeface="Inter-Regular"/>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0003"/>
                  </a:ext>
                </a:extLst>
              </a:tr>
              <a:tr h="482893">
                <a:tc>
                  <a:txBody>
                    <a:bodyPr/>
                    <a:lstStyle/>
                    <a:p>
                      <a:pPr marL="0" lvl="0" indent="0" algn="ctr" rtl="0">
                        <a:spcBef>
                          <a:spcPts val="0"/>
                        </a:spcBef>
                        <a:spcAft>
                          <a:spcPts val="0"/>
                        </a:spcAft>
                        <a:buNone/>
                      </a:pPr>
                      <a:r>
                        <a:rPr lang="es-PY" sz="1600" b="1" i="1">
                          <a:solidFill>
                            <a:schemeClr val="accent3">
                              <a:lumMod val="50000"/>
                            </a:schemeClr>
                          </a:solidFill>
                          <a:latin typeface="Inter-Regular"/>
                          <a:ea typeface="Inter-Regular"/>
                          <a:cs typeface="Inter-Regular"/>
                          <a:sym typeface="Inter-Regular"/>
                        </a:rPr>
                        <a:t>S</a:t>
                      </a:r>
                      <a:r>
                        <a:rPr lang="en" sz="1600" b="1" i="1">
                          <a:solidFill>
                            <a:schemeClr val="accent3">
                              <a:lumMod val="50000"/>
                            </a:schemeClr>
                          </a:solidFill>
                          <a:latin typeface="Inter-Regular"/>
                          <a:ea typeface="Inter-Regular"/>
                          <a:cs typeface="Inter-Regular"/>
                          <a:sym typeface="Inter-Regular"/>
                        </a:rPr>
                        <a:t>istema</a:t>
                      </a:r>
                      <a:r>
                        <a:rPr lang="en" sz="1600" b="1" i="1" baseline="0">
                          <a:solidFill>
                            <a:schemeClr val="accent3">
                              <a:lumMod val="50000"/>
                            </a:schemeClr>
                          </a:solidFill>
                          <a:latin typeface="Inter-Regular"/>
                          <a:ea typeface="Inter-Regular"/>
                          <a:cs typeface="Inter-Regular"/>
                          <a:sym typeface="Inter-Regular"/>
                        </a:rPr>
                        <a:t> totalmente operativo</a:t>
                      </a:r>
                      <a:endParaRPr sz="1600" b="1" i="1">
                        <a:solidFill>
                          <a:schemeClr val="accent3">
                            <a:lumMod val="50000"/>
                          </a:schemeClr>
                        </a:solidFill>
                        <a:latin typeface="Inter-Regular"/>
                        <a:ea typeface="Inter-Regular"/>
                        <a:cs typeface="Inter-Regular"/>
                        <a:sym typeface="Inter-Regular"/>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ctr" rtl="0">
                        <a:spcBef>
                          <a:spcPts val="0"/>
                        </a:spcBef>
                        <a:spcAft>
                          <a:spcPts val="0"/>
                        </a:spcAft>
                        <a:buNone/>
                      </a:pPr>
                      <a:endParaRPr>
                        <a:latin typeface="Inter-Regular"/>
                        <a:ea typeface="Inter-Regular"/>
                        <a:cs typeface="Inter-Regular"/>
                        <a:sym typeface="Inter-Regular"/>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32" name="Google Shape;5112;p51"/>
          <p:cNvSpPr/>
          <p:nvPr/>
        </p:nvSpPr>
        <p:spPr>
          <a:xfrm>
            <a:off x="7812360" y="3768026"/>
            <a:ext cx="387600" cy="387900"/>
          </a:xfrm>
          <a:prstGeom prst="ellipse">
            <a:avLst/>
          </a:prstGeom>
          <a:solidFill>
            <a:schemeClr val="accent6">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113;p51"/>
          <p:cNvSpPr/>
          <p:nvPr/>
        </p:nvSpPr>
        <p:spPr>
          <a:xfrm>
            <a:off x="6444208" y="2615898"/>
            <a:ext cx="387600" cy="387900"/>
          </a:xfrm>
          <a:prstGeom prst="ellipse">
            <a:avLst/>
          </a:prstGeom>
          <a:solidFill>
            <a:schemeClr val="accent6">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5114;p51"/>
          <p:cNvSpPr/>
          <p:nvPr/>
        </p:nvSpPr>
        <p:spPr>
          <a:xfrm>
            <a:off x="5292080" y="1419622"/>
            <a:ext cx="387600" cy="387900"/>
          </a:xfrm>
          <a:prstGeom prst="ellipse">
            <a:avLst/>
          </a:prstGeom>
          <a:solidFill>
            <a:schemeClr val="accent6">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112;p51"/>
          <p:cNvSpPr/>
          <p:nvPr/>
        </p:nvSpPr>
        <p:spPr>
          <a:xfrm>
            <a:off x="7819938" y="4373586"/>
            <a:ext cx="387600" cy="387900"/>
          </a:xfrm>
          <a:prstGeom prst="ellipse">
            <a:avLst/>
          </a:pr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21 Grupo"/>
          <p:cNvGrpSpPr/>
          <p:nvPr/>
        </p:nvGrpSpPr>
        <p:grpSpPr>
          <a:xfrm>
            <a:off x="7452320" y="51470"/>
            <a:ext cx="946720" cy="305943"/>
            <a:chOff x="7452320" y="136566"/>
            <a:chExt cx="946720" cy="305943"/>
          </a:xfrm>
        </p:grpSpPr>
        <p:pic>
          <p:nvPicPr>
            <p:cNvPr id="23" name="22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24" name="23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4078440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grpSp>
        <p:nvGrpSpPr>
          <p:cNvPr id="4" name="Google Shape;2050;p55"/>
          <p:cNvGrpSpPr/>
          <p:nvPr/>
        </p:nvGrpSpPr>
        <p:grpSpPr>
          <a:xfrm>
            <a:off x="251520" y="1303660"/>
            <a:ext cx="8712968" cy="3356321"/>
            <a:chOff x="1465050" y="946225"/>
            <a:chExt cx="6213900" cy="3359100"/>
          </a:xfrm>
        </p:grpSpPr>
        <p:sp>
          <p:nvSpPr>
            <p:cNvPr id="5" name="Google Shape;2051;p55"/>
            <p:cNvSpPr/>
            <p:nvPr/>
          </p:nvSpPr>
          <p:spPr>
            <a:xfrm flipH="1">
              <a:off x="1465050" y="946225"/>
              <a:ext cx="6213900" cy="3359100"/>
            </a:xfrm>
            <a:prstGeom prst="roundRect">
              <a:avLst>
                <a:gd name="adj" fmla="val 4601"/>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052;p55"/>
            <p:cNvSpPr/>
            <p:nvPr/>
          </p:nvSpPr>
          <p:spPr>
            <a:xfrm flipH="1">
              <a:off x="1527450" y="1174625"/>
              <a:ext cx="6089100" cy="3073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53;p55"/>
            <p:cNvSpPr/>
            <p:nvPr/>
          </p:nvSpPr>
          <p:spPr>
            <a:xfrm flipH="1">
              <a:off x="1542006" y="1017959"/>
              <a:ext cx="90777" cy="9077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054;p55"/>
            <p:cNvSpPr/>
            <p:nvPr/>
          </p:nvSpPr>
          <p:spPr>
            <a:xfrm flipH="1">
              <a:off x="1689226" y="1017959"/>
              <a:ext cx="90517" cy="9077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55;p55"/>
            <p:cNvSpPr/>
            <p:nvPr/>
          </p:nvSpPr>
          <p:spPr>
            <a:xfrm flipH="1">
              <a:off x="1839826" y="1016662"/>
              <a:ext cx="109764" cy="93378"/>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9" name="Google Shape;929;p45"/>
          <p:cNvSpPr txBox="1">
            <a:spLocks noGrp="1"/>
          </p:cNvSpPr>
          <p:nvPr>
            <p:ph type="title"/>
          </p:nvPr>
        </p:nvSpPr>
        <p:spPr>
          <a:xfrm>
            <a:off x="714300" y="549600"/>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CRONOGRAMA IMPLANTACIÓN</a:t>
            </a:r>
            <a:endParaRPr/>
          </a:p>
        </p:txBody>
      </p:sp>
      <p:pic>
        <p:nvPicPr>
          <p:cNvPr id="728" name="727 Imagen"/>
          <p:cNvPicPr/>
          <p:nvPr/>
        </p:nvPicPr>
        <p:blipFill>
          <a:blip r:embed="rId3">
            <a:extLst>
              <a:ext uri="{28A0092B-C50C-407E-A947-70E740481C1C}">
                <a14:useLocalDpi xmlns:a14="http://schemas.microsoft.com/office/drawing/2010/main" val="0"/>
              </a:ext>
            </a:extLst>
          </a:blip>
          <a:srcRect/>
          <a:stretch>
            <a:fillRect/>
          </a:stretch>
        </p:blipFill>
        <p:spPr bwMode="auto">
          <a:xfrm>
            <a:off x="467544" y="1635646"/>
            <a:ext cx="8293533" cy="2808312"/>
          </a:xfrm>
          <a:prstGeom prst="rect">
            <a:avLst/>
          </a:prstGeom>
          <a:noFill/>
          <a:ln>
            <a:noFill/>
          </a:ln>
        </p:spPr>
      </p:pic>
      <p:grpSp>
        <p:nvGrpSpPr>
          <p:cNvPr id="11" name="10 Grupo"/>
          <p:cNvGrpSpPr/>
          <p:nvPr/>
        </p:nvGrpSpPr>
        <p:grpSpPr>
          <a:xfrm>
            <a:off x="7452320" y="177575"/>
            <a:ext cx="946720" cy="305943"/>
            <a:chOff x="7452320" y="136566"/>
            <a:chExt cx="946720" cy="305943"/>
          </a:xfrm>
        </p:grpSpPr>
        <p:pic>
          <p:nvPicPr>
            <p:cNvPr id="12" name="11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EA3ADcAAD/2wBDAAMCAgMCAgMDAwMEAwMEBQgFBQQEBQoHBwYIDAoMDAsKCwsNDhIQDQ4RDgsLEBYQERMUFRUVDA8XGBYUGBIUFRT/2wBDAQMEBAUEBQkFBQkUDQsNFBQUFBQUFBQUFBQUFBQUFBQUFBQUFBQUFBQUFBQUFBQUFBQUFBQUFBQUFBQUFBQUFBT/wAARCAJ/BK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Dz/43XU1n4HSSCWSB/wC19LXfGxU4N/ACMjsQSCO4JHNYH266/wCfiX/v4f8AGtz48f8AIgx/9hnSf/Thb1zl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cP4X+MXgrxt4o1Tw5oXiXT9U13TNxvLC3lDSw7WCtuHbDEA+5qna/Hn4fX2sa9pVv4t0yXUNBjkm1O3SYFrVIyA5cdgpOD6Ggfkeifbrr/n4l/7+Gj7ddf8/Ev/AH8NeKw/tifBa4mSKP4kaC8jsFVVuRkknAA4711fjr43eAvhk1oninxZpehvdKJIEvLgKzqehA64Pr0o9ReR3/266/5+Jf8Av4aPt11/z8S/9/DXDav8ZPBGg+C4fFt/4o0238NTMqR6o04MDMxwAGGRknjFYHhf9qL4U+Ntes9F0Lx3o+qareN5cFrb3AZ5GxnAHc4FHUD1j7ddf8/Ev/fw0fbrr/n4l/7+GvNfEn7Q/wANPCPiT/hH9Z8b6Np2s7ghs57pQ6segI7HnocGu/t7iK7gjngkWWKRQySIcqwIyCCOoNAbM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H5o/8FFfiD4o0H9oCC203xJq2nW50W2cw217LGu4ySgnCsBk4orA/wCClX/JxVv/ANgO1/8ARk1FAH7Z0UUUAFFFFABRRRQAUUUUAFFFFABRRRQAUUUUAFFFFABRRRQAUUUUAFFFFABRRRQAUUUUAFFFFABRRRQAUUUUAFFFFAHnnx4/5EGP/sM6T/6cLeucro/jx/yIMf8A2GdJ/wDThb1zlABRRRQAUUUUAFFFFABRRRQAUUUUAFFFFABRRRQAUUUUAFFFFABRRRQAUUUUAFFFFABRRRQAUUUUAFFFFABRRRQAUUUUAFFFFABRRRQAUUUUAFFFFABRRRQAUUUUAFFFFABRRRQAUUUUnqrAtHc/KzwL4sT4G/G7xr8VZCU09PF+q6DfMAcbZImliB9vMj/Mj1qt8IvDNz4e8SfE25vt51HXfhrNrl00h5aS5cSkn04YflX2/rX7FPgDxB4P8WeG7251p7LxLrf9v3cguIhLHc8cRnysKuMjBBOCea3dS/Zb8Hal4k1nWzPqlvcar4dXwzLFBNGIktFAAKAoSHAAGSSOOlPZWLvrc+Vv2cdF8f3Xw28BeR+zx4Q1nRHtLfHiG6vrcXM0JxmdkILbsc4PORXT/Hj4S+JdQ/aI1jxn4At/B/xJuU0+3tNV8G61LFJcWSqoAEascxhgMg5ByTwc4rvNL/4J5+ENFt7a3sviH8SLa2tgFit4tejWNVHQBRAAB7Cuw+JX7G/gf4meIovEE2o+IvD2vLbR2k+p6DqItprqNAAolJRgxwACcAnj0FU3sQj5G+JPibw1r37G+p2HhfwQ/g6+0vxlbW+p+HJ7qSaJLwspYI0jNhG4GBgDnA9fob4LaL47Xx5pUniH9n7wh4L0qNWd9d0+9t5Z7chCVKqozkkAEjoCTXX6h+xX8O7z4QyfDqBtY0/R5r9dTnvba7U3s9wuP3jyOjZJwM8DGBjFU/BH7Ffh/wAC+KtN1238f/EHUZrGUSpa6lrSS28hHZ0EQyPUAil3Dt5HzDrnwr1/wPqPj/X9M8LeD/jv8NdU1C5vL66juYzqVsCxaRPOU7gygnhSSCMjBr7h/Z78TeHvF3wY8J6p4Us59O8PzWaraWdxK0rwKpKlC7FmOCCMknIArzLxP+wT8OfEniLU9Tg1HxRoFvqkzXF9pWjap5FlcOxy5aMoSAcnIBA5r3jwd4P0nwD4X0zw/oVotjpOnwiC3t0JIVR7nkk9STySSaF8NuoPV3NiiiikAUUUUAFFFFABRRRQAUUUUAFFFFABRRRQAUUUUAFFFFABRRRQAUUUUAFFFFABRRRQAUUUUAFFFFABRRRQAUUUUAFFFFABRRRQAUUUUAFFFFABRRRQAUUUUAFFFFABRRRQAUUUUAfll/wUq/5OKt/+wHa/+jJqKP8AgpV/ycVb/wDYDtf/AEZNRQB+2dFFFABRRRQAUUUUAFFFFABRRRQAUUUUAFFFFABRRRQAUUUUAFFFFABRRRQAUUUUAFFFFABRRRQAUUUUAFFFFABRRRQB558d/wDkQY/+wzpP/pwt65ytv9oKxi1L4c/ZpzIIpdX0pW8mVom/5CFv0ZSGB9wc1wP/AArXQ1wDLqwJ6D+3L3/49XJWxEaLSaE3Y6OiuX0v4b6NN8QtBsnl1hrSeC5aSL+273a5VVIJ/fdsn869Pb4K+El5MGpAdSf7cvv/AI9W1OoqkeZDWuxzFFdQPgn4SYAiDUyP+w5fEf8Ao6uZ+Gfwj8Oat4D0W8vF1W4uprcNJK+t32WOTyf31agNorqG+CvhFBkwakB6nW77/wCPUD4KeEmGRBqZ/wC45ff/AB6gDl6Kd4++EfhvTbHSXtV1WBpdXsoHZdbvfmR51V1P77oQSDXT/wDCkvCeP+PfU/8AweX3/wAeoA5aiunPwX8IBgDDqWT0H9uX2f8A0dTv+FJ+Ej/y76n/AODu+/8Aj1AHLUU7R/hJ4duPH3iWzlXVXtre2s3iiOt32EL+buI/fd9oz9BXT/8ACkvCQ/5d9T/8Hd9/8eoA5aiun/4Uv4Q3EeRqWR1H9uX3/wAeqHUPgr4Vj0+5dYNUDLEzKw1u+6gEg/66gDnqKtfD/wCD/hrU/Avh68uo9VmubjTreWWRtbvcuzRqST++6kkn8a3W+C3g+MZeHUlHvrl8P/a1AHMUV1C/BXwi/Kwakw9Rrl8f/a1cz4v+Efh2x1rwdFbjVYo7vV2gnVdbvQHQWV0+0/vum5EP1UUANorqf+FI+Ex/y76n/wCDu+/+PU3/AIUv4Q3AeTqeew/ty+z/AOjqAOYorqf+FJeEj/y76n/4O77/AOPVzPhn4R+HLzxR4qt5k1WSG1uoVhRtbvcIDCrED993JJ/GgBlFdV/wpHwn/wA++p/+Du+/+PUx/gv4Qj+/DqS/XXL4f+1qAOYorqE+CvhCTlYdSYdONcvj/wC1qX/hSPhP/n31P/weX3/x6gDlqKd/wqPw5/wsz7Bt1X7H/ZPn+T/bd7jf523d/ruuOK6f/hSXhJefs+p/+Du+/wDj1AHLUV04+C/hBmIEOpEjqBrl9/8AHqd/wpHwmf8Al31P/wAHl9/8eoA5ain/AA7+EfhzVNAu5rtdVnlTV9UgVm1u+yI47+4jjX/XdFVFA9gK6Vvgr4RQZaDUwPU65ff/AB6gDl6K6hfgp4SZciDUyO3/ABPL7/49XM/ED4R+HNN0myktF1WF31C1iZl1y+yVaQAj/XdwSKAG0V1H/Ck/CS9YNT/8Hd9/8eoHwV8In/ljqRx6a5ff/HqAOXorpl+C/hB/uwamecca5ff/AB6ua074R+HJPiZr9g66qbODSNOnjhOuX21XkmvVdh++6kRoD7KKAEorqv8AhSPhP/n31P8A8Hd9/wDHqY3wV8IrgGDUxk4H/E8vv/j1AHMUV1DfBXwivWDUxzjnXL7/AOPUo+CfhI/8sNTP/ccvv/j1AHLUUvxG+Enh3SfCr3NmNVt5heWaCRNcvs7WuolYf67urEH2NdQfgj4SH/Lvqf8A4O77/wCPUActRXT/APClvCByBBqRx1xrl9/8eoX4L+EJPuw6kfprl9/8eoA5iinL8I/Dn/CzJLHbq32QaQs4h/tu+27zMwLf67rgAV0zfBXwioyYNTA9Trl9/wDHqAOXorpz8F/CKjJh1ID1OuX2P/R1L/wpPwkRxBqZ/wC45ff/AB6gDl6KX4Z/CPw3q3gPRL28XVri5mtw8kja5fZY5PJ/fV03/ClvCOQpg1LJ5A/ty+/+PUAcxRXTn4L+EVxmDUwTwM65ff8Ax6uZ+IHwk8OabpemyWq6rA8mr6fAzLrd7kxyXUauv+u6FSQfYmgBKK6n/hSPhL/n31P/AMHd9/8AHqRvgr4RXGYNSHOOdcvv/j1AHL0V0zfBnwen34tSU9t2u3w/9rU5fgr4SbkW+pkY/wCg5ff/AB6gDl6KXVPhH4ch+I3h6yQaqtnPp9/LLENbvsM6PbBCf33UB3x/vGuo/wCFJ+Eh/wAsNTHf/kOX3/x6gDlqK6f/AIUv4Q258jU8ev8Abl9j/wBHUq/BXwiwyINTI9tbvv8A49QHocvRTvBPwj8OahL4jFyuqzC31eaCINrd78kYSMhR++6ZJ/Oun/4Uj4SH/Lvqf/g7vv8A49QBy1FdQfgr4RXkwakO/wDyHL7/AOPU3/hTXg9cbotSGemddvR/7Xo9QOZorqF+CvhGT5lh1Jh6/wBuX3/x6l/4Uj4T/wCffU/w1u+/+PUActRXL6z8NdGt/iRrdhHJrC2kNjZyRwjXL3arMZwxH77qdi5+gqf/AIVpov8Az01f/wAHl7/8ergqYuNOTjYhys7HQ0Vz3/CtNF/56av/AODy9/8Aj1J/wrbRMgebq2euP7cvf/j1Z/Xodg5joqK53/hW+h7sebq2fQ65e5/9HUv/AArXRf8Anpq//g7vf/j1P69Dsw5kdDRXPf8ACtNF/wCemr/+Dy9/+PVH4d+GujXXxO0uwlk1d7OTR76d4W1u92tIk9mqMf33UCRwP941rTxcaklFIFK7sdLRXUN8FfCS8mDUx7/25ff/AB6kPwX8IBcmHUgMfeOuX2P/AEdXaWcxRXUD4J+Em6W+pnuCNcvv/j1cz8P/AIS+G9T0e8lul1WeRNQuolZtcvshVlYKP9d0AAFADaK6f/hS/hANt8nUs/8AYcvv/j1H/Cl/CIYDyNTyeQP7cvs/+jqAOYoqD4sfCnw9ovgmW7sf7WtrgXtjGJE1u9zte8hRhzN0KsQfYmsX/hWmij/lpq//AIPL3/49XJWxEaLSa3E3Y6GiudX4baHJyJdWI9Rrt6f/AGtSf8K10Q5Hm6v6H/ieXv8A8erD69DzJ5jo6KwPBfwx0S++Id7ZXD6vLaJpUcyxNrd7tDmVgW/13XAA/CvSP+FJ+E/+ffU//B3ff/Hq7qc1UipLqUtTlqK6dvgv4QQjdFqQycDOuX3/AMeob4LeEExmDUhk4H/E8vh/7WrQZzFFdT/wpPwk3SDU/wDweX3/AMerP8Q/Bnwta6Bqc0MWqRyx20jo41y+ypCkg/66gDGorS8H/B3wzfeEdEubiPVJZ5rGCSSRtcvssxjUkn991JJNao+C/hBjgQ6mSODjXL7/AOPUB5nMUV04+C/hFiQINSJ7j+3L7/49XNeJvhF4dtPFXg+3hGrRwXd7PHOi63e4kUWkzAH992ZQfqBQA2iuob4K+EU6w6mB765ff/HqRfgr4QbkQame+Rrl9/8AHqAOYorqF+CvhFwcQ6k2P+o5ff8Ax6uZ8HfCPw5fal4njuF1WVLbUzDEG1u9+RRFGcD990ySfxNADaK6n/hSPhL/AJ99T/8AB3ff/Hqa3wX8IJ1h1IZ9dcvv/j1AHMUV0z/BfwemN0WpL6Z1y+/+PU5fgr4RcZEGpkeo1y+/+PUAcvRXU/8ACkvCfa31PP8A2HL7/wCPV494a+H+k3VvqbTT6zIY9Y1OBC2uXvEcd9PGij990CooHsBWFasqMeaQm7HcUVz3/CtdF/56av8A+Dy9/wDj1H/CtdE/56av/wCDy9/+PVyfX4dieZHQ0Vzo+G+htkCXViRwQNcvf/j1H/Ct9DzjzdWz3X+3L3P/AKOo+uw7BzI6Kiue/wCFZ6J/z01f/wAHl7/8eo/4Vpov/PTV/wDweXv/AMepfX4dg5j80/8AgpV/ycVb/wDYDtf/AEZNRVT/AIKMeH7HRf2gILeA3Zj/ALFtn/f3k07cyS/xSOx/DNFdKxEXqVc/b6iiiuoYUUUUAFFFJkUALRRRQAUUmaWgAoopM0ALRSUtABRSZFGRQAtFJkUZFAC0UgNANAC0UUUAFFFFABRRRQAUUmRRkUALRSZFLQAUUUUAFFFFAHnvx0/5ESH/ALDGlf8Apwt6/Nz4wLc+K9S/aD+IFzquoW/iH4fanZ2/h1re9kjSzVCpIEasFO8kk7gc5NfpH8dP+RFh/wCwzpP/AKcLevmf4h/sf6B8QPG2qa0/iHWdK0zXJbebXdCspFFrqbQkFC5ILLkAA4PIHY815eImo1FzCdj1/wCHOpS614m8A6hOMT3WlSzuMY+ZoY2P6k1xf/BRDSfH+ofAfxDceF/E0Xhvw7YabcXWseXGWu7vbt8uGNv4FOW3EEHgAda9F8O28dp8SvC0ESCOKO1uo1VRgBQigAfQYFdt8YPhrbfF74Z+I/Bl7dzWFrrVo1nJcwKGeNWxkgHgnit8NrTTQqeiVyD4Fu03wT8ASOxd28P6eSzHJJNtHkk981b+EP8AyTXw9/16j+ZrU8GeG4vBfhDQ/D8Ez3EGlWMFik0gAZ1ijVAxA6EhQTisv4Q/8k18Pf8AXqP5mu0aPMP2uPBHhDxF4TsNc+Ini6/0DwH4fke71PTLW4eCPU8rhIneMiQkHBCqckkCuf8A+CfVl4kt/gjdXOsxanaaNe6tc3Ph2x1eRnubbTGI8lHLEt2JAJJwRzXTftPfsuR/tMJ4ahufF+peGrfQ7r7akFlbxSxzzDGxpFkBB24OAQRyc13vwj8A638O/Ds2na7401LxxctOZEvtTgiheJNoAjAjAGAQT0zyaF1G+li38TP+Qfof/Yd0/wD9KErr/wCGuQ+JnGnaH/2HdP8A/ShK6/GVoA+CP22vhm3gPxRp/wAVdPvNf85ddspNU8WR6szp4etRIkYijs1cCRJCQCCrYySeuD932VxHeWsNxC4lilQSI46MpAII+oNfOPj79h/w/wCPvG2sandeL/Ett4Z129h1HWfCcNwpsb2eIgoSSpZFJUEqpwSOCOMfSFvBHawxxRqI441CIqjAAAwAPahbWF1OW0H/AJKZ4t/69NP/APa9J8XPibpHwe+Hut+LtckMen6XAZmC/eduiIo7lmIAHqRS+H/+SmeLf+vTT/5T1qeMfBehfEDQbjRPEmk2mt6RcY86xvohLFJggjKkYOCAaTuUvM+Fv2GfGGv+IP2s/izeeL9ftr/WdZ0fTtRjsre6WSK2Em5xbxgEgmJCqsR3BJ9a++tT/wCQZd/9cX/9BNeH/DH9jX4efCP40a58RPDmlWun3WoWkVrbadb2kcUNhtUq7QkDIMgJ3ete46l/yDLz/ri//oJquiJ6mH8M/wDkm/hb/sFWv/opa+cP24Pgx4/+NWufDy28MeHLHxL4d0me6vdWstQ1qTTYpnMYWJGeIiQg5Y/KODjJAOa+j/hn/wAk38Lf9gu1/wDRS1xXxq+A83xYvtG1XS/G/iHwNrmliSOK90SZdssbjDrJE4Kt6gkZHODzUu91YpHPfsT+KvDfin4Eae3hjw/J4Vt7C8ubC80eS8lu/s13HIRMqyyMzMpbkEnoRXpnjrnxD4C/7Dj/APpvvKp/Bf4P6F8DPAdn4U8P/aJbSF3nmurt989zO53STSNgZZmJJwAB0Aq746/5GHwF/wBhxv8A033lU9yUdbI21GPoM1+UGhfER9d+JGt/E3xzo/iw2unePjpSeMtM1ryotLjEgSK1FoWIeE5Bc7CecZ7H9XzjBr5j1j9g/wAKax42v9SHiTXbbwpqOrx6/feD4pI/sFxfIQRKSVLhSQCVBwSOoHFSviu9hvY+m4mDRhgcgjg1yXhD/kcfG3/X3B/6TpXWxrtUKOgGBXJeEP8AkcfG3/X3B/6TpTEjsa+bf24/C/w6Pwh1Lxn480GTX7jQLaRdKt49QurXfcSkLHGfIlTducIDnOADjHOfpKvMfjx8E7H48eGtK0PU9RuNPsrLVrTVXW3RW88wSBxGwP8ACxGDikykct+xj8Ep/gT8C9H0W+nmn1i9/wCJjqCyytIIppQCYkLEnaowo5PQnJzXu1NjAUYHFPqmSjjv+au/9wT/ANrmtHx5eHT/AAP4huRqC6SYdPuJBqEn3bbEbHzT7LjcfpWd/wA1d/7gn/tc1v8AiLQrPxR4f1LRtRi8/T9RtpLS5izjfHIpVhn3BIqHqho/Mb9jW6u9P+NXwquJf7c8OXGuWOoyahrmq31xPbeMnDDY0KOSEKglsMEOCMA1+pK8ivmr4V/sQ6F8N/GnhzXLnxf4j8T2fhWOWLw1pOqSxmDS0kGGwUUGQ4wAWPAHevpZavSyF1OQ+Ff/ACLN7/2HNY/9OdzXz5+3xa6pcaX8PzeW2tXvw1TXFPi610ESmd7XaQm4QkSGPdjIU56d8V9B/Cv/AJFm9/7Dmsf+nO5rE+Nnwfb4waHYWtv4o1rwfqWnXi3tpqmiyhZEdezIQVdTnoR2HvmWUjwb/gm744u/Engn4h6GX1N9E8O+Kbiy0ZNYLm6gs2jR0hfeS3ykkgMSQGwegA+k/ih/yA9P/wCwrZ/+jVrH+BvwQ0b4EeE7nRtJubzU7i+vZdS1HVNQcPcXt1JjfK5AABIUAADAAArY+KH/ACA9P/7Ctn/6NWqdiVfqO+KVl4t1LwPqdp4H1Cz0rxLMqpa31/EZIoMsAzlMHcQuSAeCcZ4r89/BPi7xX8O/2I/jxOviO9vvEdt4vudLfW3ciYmS6ihklBz8pIZiMYAJ46V+mjDPFeFaD+yT4X034a/EHwRqF5earpHjPU7rU7svtSSB5nD4jIBwVYAgkE5AzU9R9jyD9nPQovgr+1je/Dvw5d3z+FNU8E2XiCWzu7yW5VL0yvHJKpkZiC4QEgHGegAAA+pdL/5K94l/7Aelf+lGoVwPwL/ZhsPgz4k1TxHd+JtY8aeJr60h04aprRj3w2cX+rgQIAAASST1PtznvtL/AOSveJf+wFpf/pRqFULudjXwz+1ppvxBsf2kfg9quo+KI08FT+L7a00zQbJChJ8ktJLO/BZsggKMgAk9Sa+5h2rzL4vfBGw+L2ueBdRvdRuLGTwnrC6xAkCqwmcKV2NnoOc5HPFT1Q+jR8zftzab8QYPiN8NNYl8UR2ngMeLtKtLTQ7NCss8zEmSWeTgkArhVBIwSTzX3JGuFrzT42fBOw+Nln4Xt7/ULjTxoOt2+txNbopMkkOcIc9Ac9RzXpak+lPpYOxyPxY/5EuT/r+sP/SyGrHxItvE974M1S38HXdnYeJZItlldX6F4YmJA3so64GTj1xVf4sf8iXJ/wBf9h/6WQ117LupPVAfC37Ivg3xD4m+Hf7Qvg/WPHmpR62PF1/p9x4rhwtwrKdryoCcJnBIAwFB4xgVF+yHo2l2v7TniWP4UXerXfwr0nSF0/VdRvLye4tdT1cMC0sRlZssACGK4XOcDGCfcT+yhZ2vgr4seHtO8V6npjfELVrnVbq+t41860M7Zkjj7EEErk84JPWj9nX9mHVP2e0tNPt/iTrGv+GbS2aC30O6sraGCMkg+ZujUMWBz1POTnNOPcHtoenr/wAlel/7Aaf+lDV8y/8ABSzTPiBdfBTVb/QPE8fh/wAIafaefqdvBGftd9L5qBIw/wDBGASSQck4HSvplP8Akr0v/YCT/wBKGqh8dPhLZfHP4Ya34J1C9m0201WNY3urdQ0iYYMCAeM5Hek7jR5B+0B8GU+LXwZ0G7+yap4n1PS9HWax8L2usnT4b24aFQskjBlJMeSwy2OCMHOK6D9hjxI/ij9mLwZNNrl1r97axSWd3dXykTJNHIytE2SSSmAgbJyFByc1e+K/7Mdv8SP+EWvdN8Ya/wCDPEPh22Nlbato8ihpIGQK6PG4KnIGQcZB6Gu2+DPwh0H4GfD3TPB/h0TnT7Pe5mun3zTyOxd5JCAAWZiScADsAAAKa6sm2xY+Eef+FZ+H8dfsox+Zr5M0XTvH+i/8FD/DT+OPFMerJqHh3Urix02xQxWthbLKVRQDyzkAMzEZJOAcAV9afCP/AJJp4f8A+vYfzNYetfBHT9b+O2gfE6TULhNQ0jSZ9ISxCAwyJK5YsT1BB4x0pK90PyPhr4ufHi5+K37Wnwl12y8RW9n8PtI8XNo1nai5CG6kSMme6kAPCFsRqW4O0kdcn9APiWwbRdHIOQdc0wgj/r8irx/x1+wT8I/GHivwprdp4W0rQJNE1I6hPBp+nxBNSyOI5uOVB+b1zzXsHxKjEOh6MiAKi63pgAHGALuLAqlskHW52Lc18Ofttab8QYfi98K9Xn8UR2ngMeMdJtbPQ7JCsk8jOpkluH6kAghVGRgknmvuSvM/jR8ErD4zf8Il9u1C40//AIR3W7fXIfs6q3myQtkI2einocc1PVMD5U/bP+DvjbxN8Y9R+IV74DsfGvw48N+GRGLG68Rz6a7ssjSzSRrA4YuFJADkKRjkkAV9e/BHxFofiz4R+D9X8NW8lpoF3pdu9lbSuzvDFsAVCzEklQMZJJOM5rzz4y/spp8XPEt7qkHxA8VeFLbVbMafrGl6Vcqba+twT8oVwfLYgkFlxwfrn2Pwf4V0zwN4X0vw9otsLTStMtktLWAEnZGgCqMnqcDknqaI/DqD1dzI1j/kqvhb/sF6n/6Ms68u/bT0bx5rXwT19PBniSHwvaQadeXOrXixFrl7eOBmEUJ6KWI2lsggEkV6lrX/ACVXwt/2C9S/9GWdaHjvwnB468E6/wCG7id7aDVrGawkmiALIssZQsAepAYnnvSlccXZn54fEjxtr8f7K/7LvhOzg1PWLbxXJbW2o6fp96bafUo1jyLczZBRXYjc2RgAnPFfSH7COsaO3gnxV4b06z1zQr7w/rUtrfeHtbv/ALcdMkI3COGbJLREcgknvyep6HXv2Q/D+v8AwZ8EeBDrep2N34NME2i+IbMql3bTxDCyAEFTkHBUjBrrvgR8CNK+BejavBa6nf6/q+tXrajqus6myme8uGAG4hQFAAAAAGBVX3ItokdB8Ov9b4r/AOw5P/6LirsG+6a4/wCHf+u8V/8AYcn/APQI67Cgo+Qv+CkWk+P7z4D+Ib3w54ni8PeFtP057jVooYybq+bzECRK/wDAhySxBycAdCazP2oPDHw+H7LPhvxt4y8PS+JNfsNCs7HRYF1G7tjLczRosaEQSpuy5BOcnAI719LfGz4V2nxr+FniLwPf3k2n2etW/wBmkurdQzxjcGyAeCflx+Ncx8Rf2ddM+I3hXwF4fvNVurey8J31nfRiNFP2o2ygIsgPQHAJx3qV2DsN/ZR+Cb/AH4JaB4Wurua/1RY/tGoTzSmTNw+C4Ukn5VPA+me9eyU1fuj8qdVPUSPGvEH/ACVrxH/2DtP/APQrip6g8Qf8la8R/wDYO0//ANCuKnr5vF/xWYy3Cvj280/xzpn7dngebxT4jjv7C/s9VbTtKs1KQWlsoITP952GCxOcEADgCvsKuA8RfCGy8Q/F7wt8QJL6eK90C0uLSK0RQY5FmGCWJ5BHbHFYUpcsncaejR8G+NNQu/8AhcninXftmry3Vv48trO3+IMV5OunaXblwGsXhHykj7hIUrkjLDPP6XwtujQht+QCG9cjOfxr541j9inw5qvia/uP+En1638K6jq667e+FYpU+yTXgbcG3FdwUsASoOM9xgY+h44xFGqIMIoAA9hwK2q1IyhFLcJWb0HUzwr/AMlg0f8A7AWpf+lFhT6Z4V/5LBo//YC1L/0osKeF/ioI7nn3/BQHSfH2qfAjxFJ4T8Sw+GtEstMurvWJI4y11coqApBG38AY53MCCAMDrXjPxit7/UPg7+zRL4jt9f1T4Tf2bCfFNvoXntPIxsgLYyCAiQqJSp+U9c57V9tfFb4fW3xV+G/iPwheXMtla61ZSWUlxCAzxq4IJAPBIz0Ned+L/wBmdfEHw78D+G9J8beIPCl94RhihsdX0mVVkkVIhERLGQVcFR0PAJyPSvoVdG3VHnn/AATb8dap4w+Cet2eoT6hPbaF4ivNM086qWNylqpVo45C3zEqHI5JIAAPSvoL4Y/8gK//AOwpef8Ao5qo/BP4NaH8CvA8PhnQpLm5i8+S7ub29cPPdXEjFpJZGAALEnsAAAAKvfDEf8SK+/7Cl5/6OarlqKJ8OftAfDuw8L/GvQ9M8HeKfEXiz48a54kh1MXUd7KE0fSg4Mkcsav5Sw7cgBlyevA68f8AFC41HV7H46/GKfWNSi8a+BfHMGk6HJBfSpFbWsdzHCYhCGCFZFdicqSSevXP0x4d/Yh1bwj8TPEPjfRvjF4jsNS1+9+16htsbVzKobIi3upYIBwACOmeta3jD9hzw14w+IGpa5J4l16y0LWdQg1bWvC9vJH9i1C7hIKSMSu5ckAsAcEjtQug+p6X8ULx9R+ElvdSDEk9zpUjD3N5bk/zrz/4teEX8dfD3WNEXxDdeFI7qPEuq2TBZYYwQXwxIwCAQTkYBNemfGaFYfhzIiDaq3+mqFHQYvrfivLPjR8Mz8YPhzqvhFtbvNAg1JVjmu7EAy+WCCVGeMHGD7EjvXj463PF3I6ps+X/ANm3T7yfx58T5vgxPcweAIdOisNMudauJp7S61VSd88fmEsVAzkqQCSMcEY6z9iuz1/SvG3xo07xLrsviPWLXXYluL+QbRI5iBbag4VQSQAMAAAV6b8DfgTqfwXhjsD481PxDokFqLe10u6tIIYbfBBDKY1BJwCOSc5JPNb/AMO/hDZfDvxZ43122v57ufxTfrfzxSqAsLBAoVCOSMDOT3rllUj7yWxB6F8P/wDkqWo/9gWL/wBHvXrDV5P8P/8Akqmo/wDYGi/9HvXrDV6+G/go1Wx8Pft7eC/B2ktqXirxN4j1/WfFeqaf/Zngvwnpt3LCYNQxhZ4UhYFiGILFgQAMegrA/aB+H+leHfg34W8U/G3xXr2s+KovDUWk6X4TsbuWJptYKAiZBCwaSUEgEtlQASc8A+0fFb9jW8+I/wAb0+J1n8Tdc8Na1b2q2dlDaWdvPHaRgfN5fmA4LHJJAB5xnFUPiB+xPqfxA8eeGPGNx8XPEFt4g8P2C2VrdLY2suG53zBWUqHY8kgDGBjGK6lsitL3PV/2Y9N8WaP8BfA1n45mmuPFcWmRi+e4bdKHxkK57sFKgn1BzzXfeKf+RZ1b/rzm/wDQDVHwL4f1Dwt4W07S9U1y68TX1tGUl1a9jRJrg5J3MqAKDyBwAOKveKf+RZ1b/rzm/wDQDVPclGNoNjLqnwu02zt7yTT7i40aOKO8iALwM0AAkAPBKk5HuK+HvhT4J07wv+1x4W8PfCrxBr3iKXQbe6b4ieJrq+lntryRxiKOQMxj80Nk4QADI6kHH23pukS+IPhNZ6Zb30umz3uhpbx3sCgvbs8AUSKDwSpIIB7ivEPgL+xfffAO6gh0z4p69qXh4zyT3mi3FjbLHevICGMkgXeSSc5znip6sfQ8lj+Hqfs//tjfDia2vtesdA8QNeW9z4mvtWe//wCEivJF3JbyxbysIj52ttAOPbNfZXjD/kcvAn/YQuP/AEiuK8Y+H/7D3h/wT420PWbnxf4k8R6P4cuZrvQPD+q3CSW2nTS53MGCh5CMkLuPHvXtHjD/AJHLwJ/2ELn/ANIrinskHU8//as8C+GvF/gW3v8Axx4vvvDPgfRZ/t+r29pO0CahEo4gkdSH2k9lOSSAOcV8u/Bj4xa18Gf2cfEl7ZC8srfxf4omsfhtpfiK4YyQ2zooSR3lJZYVIeT5icBSf4hn6j/ai/Znj/aa0HRNIu/Feo+G7HTbwXxisYY5VuJFwU8xXBBCkZAIIJPIpPDv7L+k3Xhj+xfiXqY+LsMFwJrF/EmnW+LIbApSNUUKAcZzjvjpStoPTQ8g/wCCYl/P/wAKv8cadqHiD/hIdWs/FV6s920+95eQBJjJwrEMR2POOlfT/gP/AJDHjH/sLt/6Jirh/wBnL9lvwl+zTbeI4/DcaNLreoPeSzfZ0idIySUgBXrGm5toPTJrufAf/IY8Y/8AYXP/AKJiqm7krqdc1fFn7eHg3wTp63njHxp4j17U9VuNN/srwl4O0y7lhP8AaRyUniWJwXfcQSWBACjrwD9qNXzV8Yv2O7n4rfGiy+JNt8Sda8Mavp1otnYQWlnbzxWgGSzoJAcMxJJbGegBwBUdSl3PAvin+z/8aPiJ4b+Dc+ueF7TxvaeGfDFxJrVnq3iCXTjcXsgUhGeFhIXVI1wchdxIJHOfq/8AZJ8YeG/HH7P/AIS1TwnpUuhaI1uY49NmuHne2dWIeMySFmfDA8kkkEVgeN/2WdU8ZW+hXA+LHi/SPENjYPpt5q1jJGv9owsSWMkJUoH5IDKAQPXAx6n8K/hnofwf8B6P4Q8OQyW+k6ZCIohK++RuclnPdiSSTgcntV9yeiOwrwbwn/x66v8A9h7V/wD043Fe8N0rwfwn/wAeusf9h7V//TjcV5eO/homWxt1T1qxl1TSL2zt7uTT554XjjuogC8LFSAyg8EgnIz3FXKzvEeky654f1HTre9l0ye7t3gS8gALwllIDqDxkZyM9xXhGa3Phrwlotn4E+P9pafC/WNZ8QP4Z0nUJ/HGu3V3LNbXs3lkwxuGYp5ocHhAMZ9jXM/sw+LA3jX4b+NPFul+J9P1bxZqF3bR+KTq/m22qXLMwFvJakkJEBgKQq8jPQAj6W+Cn7Jd18E5YbWw+Iusaj4f8ySS60e4s7dYrtpAQxkcLvJJOck57dKl8GfsbeHfBvjDR9TTxDrWoaFoV9NqOi+HLqRDaWFxISSykDcwBJ2gng45J5r1Pa01oypPex9A9KKWkrzGQflh/wAFLW/4yLt/+wHa/wDoyaik/wCClrf8ZFW//YDtf/Rk1Fe9T+BGh+11FFFeiaBRRRQBS1WZ7fTLuWM4kjiZ1OOhAOK/KX9nn48fteftQy+MZPBvj/Q7ZfD0wV7fUNPgQybi20KRER0TGSR1r9WNc/5At/8A9e8n/oJr8VP2CvgT8R/jZefEuDwL8Vrr4aW0F0kd9HbWpmN2HMmOQ6lcAEcevapV+Zj6H3J/wTx/bG8W/tFN4t8LePbO0TxN4adQ99Yp5azqWKEMgJAYMp5GAQegr53/AGzP+Cg3xY8H/tB+KNC+GOoxw+E/CccMOpMLGK4Bl3ASMzMpIG5hHgHGQe5r6d+HPwH8Jf8ABOv9nvx74ni1ObWtYFm95f6tdIEa4kAIijRcnALMAASSSck1+ePwB0z4u+JPhT8ULzSfgte+PbD4lJLDN4gEhXySHZiYxg5Ky4bkjlRVX97ToC29T9e/DPx30PV/2fLX4qzygaN/Yv8Aa05QjgLHudR75BAHrxXwp8JviZ+1D+3nqmueI/B3jK1+FXgSxujb2vlQ72duoXIBaQgEFiSACcAVkfsI6rqvxg/ZD+MfwAvN1p4p0iG5Sxtrg7WxICfLI6jEyEHsBIK4L9lP42+GfDPwB8V/AL4geNNW+CviW31VrmDX4EeKRAWBeMspBVgVI5IBBGCelD+JiXwo+5P2dYv2gfhh4y8S6V8ZdfsvFfgyz0pr6x8RW8Kq5dWG5HIAIO3JwQenBr5x8D/Gz9ob9vT4j+Kz8NPF1v8ADDwFocxihuFh8yWU5ITc2CWZgMkAgAEDnqeU/wCCeXiTxP8AE74ufGrwVd/ETXPG2hf2Dd2enXmqahLPHIplEaThXYgFlIOR2OOlL/wTv+PHhn9kLxB8Rfhf8Wbs+DtRXUPPiur9GWNigKlSQDjIAIOMEHg0+uvYOmh61+zj+1Z8VPhr+1BL+z/8bby21++uMDTNehjCO5ZN8eSAAyuAQCRkMCCT2/QrnbX5PeHdcT9sr/gpzo/jbwRBNc+DPCotzLqzRlUdYFY5yem93IUHkgZwORX6w/w0pX5U+ovtWPyv8G/tBftSfHz9ov4k+A/APjvR9Kh8O3V08Salp8W0QpOY1UMImJIyOT+deofse/tveP8AWvip8QPhf8ZIrCXWfCVrd3MurafGIwTbOFlVgvykEHKsAMgYI5FfLHwD+FHjz4uftnfGrTfAHxGm+G2owXV5NPfwWpnaeI3WPLwGXHJBzntX2/8ABf8A4J56b8F/BvxCmm8SXPi3x94u025s7rXLtPL/ANaCzYUlj8z4JJJJpJ+4n5FO17Hhnw3+MX7R37fHjTxVf/Dzxla/C7wJos/kW7Rwb3kYg7QzYLMxAycEAZAAruP2Xf2rvih4R/aUv/2fvjZcW2s6xz/ZuuQoEeUhN6g4ADqygkEgEEEHPbyT/gnJ+0T4U/ZTXx/8L/ixe/8ACF6rb6n9qjl1CNlRyFCspIBwSApHGCDkGl+GOqf8Nff8FOY/iP4PtriXwX4ZVC+pshVJFihaNTkjgszEgHnAzVJapdBPrc6LW/2g/wBpL4n/ALZHjr4T/DnxtpWi2ulSSy2y6jYRMixIFyu/y2YkluprsP2X/wBrj4xWP7WGofAv4uvpfiG9VJPL1TTIljMUioJATtABRlyCCoIJHPUH5zPwd1v44f8ABRz4seHvD/jXU/AeqKLq4i1PSpGSQlVQCNirKdpJGcHoK7D/AIJw6honwU/ai8aeB/ijpz2/xXune3s/EGoTNKbg7gXiVmPWQAMH6sAQSOAVDVIUup+sdx5jW8giOJCp2t2Bxx+tflP8UPj1+1j4G/ak0j4OL8QtD/tTXpI5LCZdOhMEUcrOIw5MW7ICEHAP41+rMkixxs7HCqCS3061+QX7Q3x28Bap/wAFOvh340tfE9jP4X0cWcV/qisTFbtG0wcMccFSRn60R+JFdD6t+N3h/wDa20PRY9d8N/ETw1ZadpOgLPqkc1krPNdRRs07pmIjDYGBkD2FeDfspfFb9r79qrw1eeJNA+JHh+y0zTtRFlcQ6hp0SyPhVcldsR4KsB1BzX6DfEbxJpvjD9n/AMV6zo95Hf6XfeHbye2uYTlZENu5DA+hFfHH/BFf/kgfjL/sYm/9J4qcdXLyJeysc18e/wBpX4+P+2vP8HfAXjfSvD1tLbxNDJqlpCYUYW/muWcoTyQce5A4r6N/Zt0v9oPS/Emr3PxR+Inhfxdoi2DfZ7XRI4xLHPkEMxVF4wGHJPJr4K/aw0D4feJv+Cmmoad8UdR/snwRNBD9uvPPMWzFplPnAJGWCjgd8V9lfsc+CP2Z/AviDxRF8EvFi67rV5p2b23+3vcFYVPDAMABywGR6ikvguOWjPnb9k//AIKLfETxF+1Ing34h63DfeFtSvp9Ltm+xxQ+RcFyIcuignONvJ70/wDbO/4KLfETwd+0nJ4P+G+sw6f4e0qWHT7xzaRT+fdFsyYZlOMAhcA/wk9+PF/2ef2ddU/aE+G3x3g8Lxg+NdD8S2mpaM4kETeYslwGUOSApI5Bz1UVD+1L+z/q/wAAfhX8F4PFQDeNte16+1XW5S4kYzM0AClwSDgDscZJ9TVK143B9T7I/wCCgn7ZHjb4S+MvBXw48FX9j4Xv9fijnvPE2oKClurtsG3IKqAclmIJAxjHJqT4d+A/2otD17w9r2j/AB00L4reGJbyE6nawGOT/Riw3mNsEHgk8EHjjNP/AG2vE/7O/jDx5o/w7+NkN7oWoRaZHeaZ4otePLEmQY2ZQSACoOGBU57c18QW/hTQvg7+1B4BtP2bPiZqPjiXULuPzorVWUIN4BjkKgLIpXJORgAZNTG1xS20P3UUnaKfUNuX8iMyDEm0bseuOamoGFFFFAHn3xu06TV/BMFnFdNZSTazpKLcIisYydQt+QGBBP1rJPwu1D7V9mPj25FwV3+T9itd+M4zjbnHb0rpfiphfDunknGNc0k59v7Qt6+D/EHxGuf+Gi/+F2jQ9dOkWPiyPw1/bS25/s8aKALaQ789ftLu+MdhzmsZU4zfvILdT7Et/hjdW2sW+sL8Qp/O0/zIQ32W1KKXABDfLweBxx1rZWPUWm8pfiXEZORsFtabsjqMY7fSvzw8TW9z4H+GnjXV7fzJ9G8a+L7iwvFUkrFe2+qBreQDHSSIuhPrGle2698KfB1l+0x8bZLfwlolu1p4Gt761aPToVMNw/2jfKhC/K7Y5YYJ7mrjFQVloB9VSaXrUEMUsnxCMcU2PLdrK1CvnkbSRzkemazNH8J6h4R0O206L4iNDaWeIA1xa2oIPUAkgckHOK+MPga3hBfEXgj/AIXFHYv4X/4V5pK+GV1+MNZecQftWwMCvnf6vBHzAZxWB4302DVviBq9lp/h+y8UWc3xfslt9GvmCWt2n9mLiNyysApGOSp+lU91YSZ+gcuj67Dai5l+IDR2xAImaytQnPTkjHNTQ+G/ElxGskXjqaSNhlWTT7YgjsQQuDXxVY/C+L4M+M/hZ4a+Ms2nXHw/jtNWu1t7omXSLS+luDJFbuXAUiOJtqbgBkHAHAHu37E1u8Gg/EI6cksfgiTxTcv4YRgRGLExx/6oHpGZPMK44x04p7jPUda+Hev67DbR3Pja72291Ddps0+3B3xsGXPy9MgZFaX/AAivij/od7j/AMF1v/8AE12NFAHHf8Ir4o/6He4/8Ftt/wDE0v8Awivij/od7j/wW23/AMTXYUUAee2vw61+z1q/1OPxvd/ab2OKOXOn25XEe7bgbeD85zWl/wAIr4o/6He4/wDBdb//ABNdhRQBxx8KeKP+h2uP/Bbb/wDxNRz+D/E1xBJG/je52upU40636EYP8NdrRQBwOi/D/wAQ6Do9jptt43uvs9nAlvHv0+3LbVUKMnb1wBV3/hFfFH/Q73H/AILbf/4muxooA4//AIRXxR/0O1x/4Lrf/wCJrN1T4da/q93pVxP43uxJpt0buHbp9uBvMUkXI28jbK3Hrj0r0KigDjv+EV8Uf9Dvcf8Agttv/iaP+EV8Uf8AQ73H/gttv/ia7GigDjv+EU8T/wDQ73A/7h1t/wDE1naf8Odf03UNSvIvG935t/Issu7T7cjKoFGPl44Ar0KigDjv+EV8Uf8AQ73H/gut/wD4mj/hFfFH/Q73H/gttv8A4muxooA47/hFfFH/AEO9x/4Lbf8A+Jpf+EV8Uf8AQ7XH/gut/wD4muwooA89/wCFda//AG//AGx/wm139r+zfZP+Qfb7dm7d029c981o/wDCK+KP+h3uP/Bdb/8AxNdjRQBx3/CK+KP+h3uP/Bbb/wDxNH/CK+KP+h3uP/Bdb/8AxNdjRQB57ofw61/w/YyW1r43u/Lkubi7O/T7cnfNM8z/AMPTdI2PbArR/wCEV8Uf9Dvcf+C22/8Aia7GigDjv+EV8Uf9Dvcf+C63/wDiaztc+HOv6/awwXPja72Rzx3C7NPtwdyMGH8PTI6V6FRQBx3/AAinij/od7j/AMF1v/8AE0f8Ir4o/wCh3uP/AAW23/xNdjRQBx3/AAinij/od7j/AMF1v/8AE1m2/wAOfEFv4gvdYTxtd/a7u2gtHzp9vt2RPMyYG3rmd8nvx6V6HRQBx/8Awivij/odrj/wXW//AMTSf8Ip4o/6He4/8Ftv/wDE12NFAHHf8Ir4o/6He4/8Ftv/APE0f8Ir4o/6He4/8Ftt/wDE12NFAHnuvfDvX/EOmmyu/G135Rlil/d6fbg5jkWRedp43IP1rR/4RXxR/wBDvcf+C63/APia7GigDjj4T8T/APQ7XH/gttv/AImj/hFPFH/Q73H/AILbf/4muxooA89Hw618eIDrH/Cb3f2s2otP+Qfb7dgcsONvXJPNaP8Awivif/od7g/9w62/+JrsaKAOO/4RXxR/0O9x/wCC23/+Jo/4RXxR/wBDvcf+C63/APia7GigDz3w/wDDnX/Dei2mmWnja7+z20YjTzNPty2ASeTt960f+EV8Uf8AQ73H/gttv/ia7GigDjv+EV8Uf9Dvcf8Agttv/iazta+HOv69b28Nz42u9sN1Ddrs0+3B3xSLIufl6ZUZHevQqKAOO/4RXxP/ANDxcf8Agut//iaX/hFfFH/Q73H/AILrf/4muwooA47/AIRXxR/0O9x/4Lbb/wCJo/4RXxR/0O9x/wCC63/+JrsaKAPPbj4da/c65Y6q/je7+1WcE1vHjT7fbtlMZfI28nMSYP19a0f+EV8Uf9Dvcf8Agtt//ia7GigDjf8AhFfFH/Q73H/gtt//AIml/wCEV8T/APQ73H/gttv/AImuxooA890j4c6/orXxt/G13/ply11Ju0+3PzsFBx8vAwo4rR/4RXxR/wBDvcf+C63/APia7GigDjv+EU8Uf9Dvcf8Agtt//iaP+EV8Uf8AQ73H/gttv/ia7GigDjv+EV8Uf9Dvcf8Agttv/iaX/hFfFH/Q7XH/AILrf/4muwooA8qvPg/qt1r15rEvji9FzcwxQSYsbYKFjLlcDZwfnPP0qCH4bXVxbyXEXxCmlgjyHlS1tSq465IXAx71z/7b51sfs5+IRov2rBmtV1D7Fu877CZ0Fzt28/6rdnHOM14Z8V5PhQdH+HX/AAhMWjj4WnxDbDxiNFiC2piEL+R9rCAAr5m3eW6j72RWDpQk7taisj6T/wCFcz/Y/tf/AAsWX7J08/7La7P++tuP1qKTwG8NvHM/xJZIZM7JGt7QK5HXBxgkd8V8R/GHTtKvofisvw6stPl+GVzqPhyK2t4Y9ukzagbgiYRqoK7CpQPsBByOCeKs+JPAWjSfs2ftE22v+G9HsvE2h6o8kWiWtmrWmjhljCSWRYZVZVUMWAUk5BAxSWHpfyhZaI+0G8DhVRj8S8CT7paG0w2OOOOefSrF58NrrT0R7r4hy2qN90zWtqob6EqM/hXyf8QPB/gvwt+094E0+S18A+GtDXwYsq2/iXSI5LRpDcxlvJjDIqzHkh+T1yDmvTv2tP8AhDV+M3wBPjNNHfwgLrUvPXVo42ssfYm2ZDArjdtxnvjHOKPYU9PdFp2PYrn4cXNjDHPcfEOWGGThJJLW1VW78Erz+FS6X8JtRi1q016z8d3U00dpNaxutlbMhjleJmPC8nMK4P1r4K8SWto1n4WV5dIsPh03xJ1A+HX8XWhudNSw+yDGYnZcxGUSbRkDkEcV+kHwxGmr4B0MaPJpMunC2URSaFAIbJuOTCgJCoTnAycetWqMIu6Wo9tiL/hFfFH/AEO9x/4Lrf8A+JoPhTxR/wBDtcf+C23/APia7GitRnHf8Ip4n/6He4/8F1v/APE1m6J8Odf0G1lgtvG93sknkuG36fbn5nYsf4emSa9DooA47/hFPFH/AEO9x/4Lrf8A+JqteaLrunqjXPj97cMdqmaxtVBPoMgc13BzzXx98UG8JD9r6/8A+Fvx2Eng8eGYB4dXXYw9j9qMr/adoYFfOwI8H7wGcUgPcvFngbUde01NK1T4gzQJPNDKiiztY2do5VkTblefmQZx1GRUH/Cr9Q+0G3/4T6489V3mP7Ha7tucZI25x2zXyXr3/CuZPEHx6j+JMFnLrp2L4PW8iLTfYPsi/ZRp2QWDb8Z8vDbutYPh3T/FPhf4iDx/rYupfEfhTwJoR1uByTLLaSi5juQw7sgKSEHnKGspQjU+JXCx9nt8OLkeRn4hyjz+Is2triT/AHfl5/CnTfDO8t7iO3l+IM8VxJ9yN7S1DN9AVyfwr4R0P+zPCfgn4R+N0n8O+MdUh8P2FjJ4F1yFnvSrXBZJ9OYAlZcnJIGCFGSMYrp/FZ8H3nhv48r4/ton+LsmtXY8PrdRltSEHH2AWRxuAAxnyyBnOaj2FP8AlFZH2VpPwv1HSfEF1qVv48uTffZVtpVaytSFQMWBI28Eknk9RWpJa6rD5PmfEdIzKMxBrS0G/nGRxyM8cV8rfCzxnb+Ffi/8VdI8Z6za2HivUvCuixfZrucJLc3IsWEgQE5Y7icgdzXlXwr/AOFdLr3wsHxNi0eXRj8NZRAutRq4803b48vcCQ+M4K/N6c1tFKPurYPJH6DXGh+ILONZJ/HskEZIAeSxtVHPQAlepovNE1/T4fNuvHz28ecb5bG1Uc9skV+fmvR678SvhF8O/hXqujeJNbAsdU10wWcLTXdvAJJItJaUEggAkNycgRjiuv8ACfxM8PfFTx58Ltd+MUdoPB6eD5rRYNdjDWCa9FOsdwsoYFPN2ISoYZGTjkVaGfaY0XX287Hj2RvKAL4sbY7QRkE/LxxzXN6BeX3xC8PapcW/jjULfTUlms5J7vSreAOBlWZdyg7Tk4JAz1HGDXxx8S/Jj174p/8ACPJL/wAIMdc8LDVBp4fH9j+Qd4AHOzHl7v8AZznim/Gmx8KXkvxYPwqgsk+HUngiGLVhocYTTnvDdxiMKFAQy+Xv3Ec4IzRqPc+5dJ8I61pdhYabbePZmjit1jgU2NsWaNQFB+7zxjkDHNTto+uCMyH4gN5Yfyy32K1wGzjaTjrnjHWvlX4Ire+GP2p/BngDUBLJL4V8M6lFaXT5InsJpLeS2YE91G+Mj1iPrWhrnwg3ftsWfhZL0DwPqSDx9c6RsJU6jCfs/XptYlJCMcsoP1WuiFrqfUn/AAivif8A6He4/wDBdb//ABNZ+ofDnX9S1LS72Xxtd+dp0zzQ7dPtwNzRtGcjbz8rn8cV6App1MDjv+EU8Uf9Dvcf+C63/wDiaP8AhFfFH/Q73H/gttv/AImuxooA47/hFfFH/Q73H/gttv8A4ms7S/h1r+k3GoyweNrvffXBuZd2n25+cqqnHy8DCjivQqKAOO/4RXxR/wBDvcf+C63/APiaP+EV8Uf9Dvcf+C63/wDia7GigDibjw54jtYXll8dzRRqMs76fbBQPUkrwKY2h6/Ha/aX8fSC327vNaxtgmPXOP1zXkX7bXiAXPhLwz4Cj06/1iTxdq0VvdafpcfmXEtjERLchVyMgqAp5HDV8y6D4sS98H/C7wf44tLqy8DeDPF15pHiKz1aIqqQiIyad9rTJAjKuAQxK5AB6CktRn3dNb6nAsRk+JCRiUbkL2toN49Rkcj3rmdN+FrafJd20HxFmaaS5ub6WM29oWVppXmc425ADSHHoMV8s/EaD4ZzftNeDDoVz8PdP8Gf8IzcNbnxBpiXOms32xdy26b1VXPOGGQBnAIpvgX4H3vxZ/aH8c3umaHollpei/EJL678StIPtMtotpGGsY4wmWikDAHc23BPyk9ZlCM9JLQTtY+r7XwBJfzCK1+JDXMuCfLht7R2474AzVm2+F9/exGS38e3M8YJUvHZ2zAEdRkL1FfLHhmHwv8AA20/ag8U6N4U0u01zTdebS9CNlYRpNHJPawpFBCQoKq0jg7VwCc968z0+bxD8LPhd8UvhXpekeJNC+2WGn+IoYb2ForyWAvHDqhiAJJBKluCDhmOKyVCl2FZH3dD8Obm4UGL4iSyhn8sFLW1OW/ujA6+3Wse68PS2/ja08Lf8Jpq0up3EDXBaPSoDDEi8fO+0AEk8DknGcY5rw74hf8ACq3/AOFQn4RxaGsf/CY2Iuf7DjVVLfZbjy/M2gZbrkn5uuea8xjj8N3nwNSNYIj+0q3isM7+Wf7ZF0NQyx3Y3iAQ577NuKPYU+wWR9tf8K0u9sx/4WDPiA7ZT9ltcRn0b5eD9asr8IdXZQR44vSOv/Hhbf8AxFfA/wAQrW/8EeDvjj4lxJJYeJvEN9oGqKuSsdwphktZCOwJ8yMn1ZRX6b+Hxt0HTf8Ar2j/APQRVewp9gsj8af+Cmnhe68PftHW9rcatPqch0K1fz3hjjODJMMYVccYord/4Kxf8nRWv/YvWn/o2eiq9nEZ+xdFFFaAFFFFAEcsazRvG4DIwKsp6EEYIrjfh78GfA/wnk1BvBvhTSvDLagwe7Om2yw+ewzgvgckZPX1rtaKAOf8ceA/D3xI8Oz6D4o0e017Rbhlaaxv4hLE5VgykqeuCAR6EA1N4T8H6L4F8PWeheHdLtdG0ezUpb2NlEI4YlJJIVQMAZJNbVBGaAOG8M/BPwH4M8Xah4o0LwlpOk+ItQ3fa9Us7ZY559xy29gOckA81V8efs9/DT4oXq3nizwJ4f8AEN2owLjUNPjkkx6FyMke2a9EooA5bwV8MfCPw3tGtvCnhjSPDkDDDLpllHBuA6AlQCfxrL+IHwJ+HfxWmim8YeCdC8STxjCTalYRzSKPQMQTjnpnFd7RQBzngz4e+GfhzpI0zwtoGm+HtPU5+zabapAhPqQoGTx1NdDt+XFOooA4bwn8FfAngPxTqniTw94T0nRdf1Td9t1GztVjmudzBm3sBk5YZ57812+2nUUAef8Aj/4B/Dn4qXUdz4v8D6D4juowAtxqNhHLIAOg3EZx7Zrf8H+A/Dnw90lNL8M6Fp2gacpyLXTrVII88ckKBk8Dk+groaQnFAHE6P8ABfwN4f8AHN74z03wppNl4rvQy3OsQWqrcyhsZDOBk5wOvpVTxZ8APhx478UW3iTxD4K0XV/EFtsEOp3Vmj3Ee05XD4yMHpzxXoVFGwETQq0XlEAx42lT6YxivG7r9jH4F311Lc3Hwn8Jz3Erl5JH0yMs7E5JJxySTXtNFAGJZeD9G03wunhu10u1g0BLY2a6dHGBCISpUxhem3BIx6Gsv4d/Cjwf8JdLuNN8GeGtN8M2FxL58ttplusMbyYA3EADJwAM+wrr6THOaAPLfGn7L/wm+I/iG413xR8O/Duv6zcBVlvr+wjlmcKMAFiMnAGPwq38P/2d/hn8KdUn1Hwf4F0Pw1fXEJt5bjTbJIXeMkEoSByMgHHtXpFJR0A4zwD8H/BXwtl1KXwj4X0vw5JqcgmvW062WE3DgkhnwBk/M3J9T60nxC+Dfgf4rPpz+MfCuleJW052kszqVssxgY4yUyDgnaOR6Cu0HFJto7Acj44+Efgn4mWsdt4s8J6N4jiiG2ManZRzlB6KWBIH0xVL4f8AwJ+Hfwrmkm8H+CdB8NzuCGm03T44ZCPTcBnHtmu9ooARRgUtFFABRRRQBx3xS/5F/Tv+w5pI/wDKhb11H2G38kw+RF5JOfL2DbnOc4x681zHxS/5F/Tf+w7pP/pwt67CgCodPtmj8s28Ri3bthQYz1zjHXPentaws7OYoy7rtZioyR6E45HtViigCpJptpNGiSW0MiRj5FaMEL9Bjil/s+23ZFvFu3b87B97GM9OuKs7RS0AV7mzgvY9lxDHOnXbIoYfkafFCkMapGioijAVRgD8KlooAKKKKACiiigAooooAKKKKACiiigAooooAKKKKACiiigAooooAKKKKACiiigAooooAKKKKACiiigAooooAKKKKACiiigAooooAKKKKACiiigAooooAKKKKACiiigAooooAKKKKACiiigAooooAKKKKACiiigAooooAKKKKAI5FDqQwBB4II4/Gqsem2ccLQpawrE/3o1jAU/UY5/GvG/2zvFmu+C/2e/EepeH7mfT7vzLaCe+tsiW1tpJ0SaVSPulUZju7de1fOPxd+yfC/xBd6V8NNf1C40jU/h/q99rMKatNeqjxxA290WZ2McjMXGQRnHTil1A+810+2jhEC20Kwg58sRjbn1xjGfenNaW8nmbreM+ZjzNyA7sdM8c496/MPVfDvjvQfgLqPiGO21fw54S1iHw7Bb6dqmtNI15dmVftFwHWV2hjkVgCMgkHO0Yrtfjpot14b1r4XaPZeEX1WBtL1+9uPDvh/xNcNG8iRxFZRcM4dmXhgueuQBzyAtT9BLjTrO6YNPawylRhWkjDED2JHFLcWFpeBFuLaKcLyokjDY+mQcfhX5vfEb4m3viP4M/CbwonjnV9Q1Oz8Ly+KJdY0mC6nluLyMFLOCYxIzAbi4YyAA+WcnNem+F/iBpn7SHxk8Lx+L9XubTwdL4IttY06wXUJLGK4v2lZLku0bqWeLYBtJ+UknFPqHQ+1JNPtLiJIpraGSNOVjeMFR9ARxViGGO3iEcUaxxqMBUAAH0Ar5z/Zf1CSb4q/HOyTUbi/02y1yziszPctOFj+xRH5WYkkHqTnknJzX0hSvcQtFFFMYUUUUAIelVbiytrwATwRT7TkeYgbH0yKst0r4P/aY8Za18Pf2rH8c22o340fwZomn3+o6bDKxhlspriWC4JjBwSqurA4yNmaXVID7lk0+0nkR5LaGSRPus0YJGPQkcVIbeFmdmhjJcbXO0fMPQ8cjk8V+c3gn4xa74Luviv8R9a1C8N74h8LR61p+nySSMsL3N1LDZRxx5OCUEBwoycngmsPTfHM1j8CfiX8MF8S65eTW+paNqFlqN+t1aXjW13cW8dwqGZUk2rMJQCBj5sAkUID9MP7Ns90b/AGWANGMIwjGVHoDjj8KdJYWs1wJXt4XmXpIyAsPxxxXwz4RkufiF8Wtb8CeNZ7zULvwx4IktL6P7VLD5txDdMYbnMbA5eMxtkHnJBzyK9Y/YYtdD8O/s6+BNSuLzytc8TW4aaa/v5JJL2ZS+Aokc/MFBOFA4BJHFMXQ+jpNLs5pvPktIHm/56NGC3HTkikbSLKTZvs7d/LGE3RKdo9BxxVzqKWlYZAtrEsnmCNA+3buCjOB2z6VFJpdnJEI3tIHjyW2NGCuT1OMdferlJtFMCt9igUOBDGA4w2EHIHGD68Ukem2sMLQR20KQsfmjWMBT9RjBq3SUAQ/ZYvO87yk83bt8zaN2PTPpS/Z4/O83y18wDbvwM464z6VNSUALRSUtABRRRQAUUUUAFFFFAEL28ckiSNGrSJnaxUErnrg9qjbT7aQSB7eJxIcyBkB3HsTxz+NWqKAM+TR7CRUD2Ns4QYUNEp2j244qeK3ig3+VGse45O1QMnGMn1P1qj4qdo/DOrOjFGW0lIZTgghD0r86vDP9qaX+xJ/wlA0TUdG1e+uNODeJG1yS4fUc6mqkiMufJ44IAGRx0qb6XDzP0gNnbsHDW8Z3MHbKA5YYwTxyRgYJ54p720LyeYYkeQKVDMozg9Rn09q/NPxx4y8SeB/D/wAcdcfW9RfR9e1m+0RS1w5FjdwrDJbmM5+TeryKQMAkL3xW78afj0dP+OVv4ug1vWIbD4fy6Xpr2Nrb3L2V0koLag80ioYgUWSHAdgRtyBycvqHQ/QuHTbOHAjtIIwrbgFjAGfUYHX3p40+2+0m4FtD5/8Az1EY3fnjNfPn7N3ir+1Pi18brafVftCL4ih+xQSXG4CM2kTYjUngHJPAx3r6LWmBXaxt5I2ja3iaNm3MrIME9ckY5PAqwFCjA6U6igD8dP8AgrF/ydFa/wDYvWn/AKNnoo/4Kxf8nRWv/YvWn/o2eigD9i6KKKACiiigAooooAKKKKACiiigAooooAKKKKACiiigAooooAKKKKACiiigAooooAKKKKACiiigAooooAKKKKACiiigDj/il/yL+m/9h3Sf/Thb12Fcf8Uv+Rf03/sO6T/6cLeuwoAKKKKACiiigAooooAKKKKACiiigAooooAKKKKACiiigAooooAKKKKACiiigAooooAKKKKACiiigAooooAKKKKACiiigAooooAKKKKACiiigAooooAKKKKACiiigAooooAKKKKACiiigAooooAKKKKACiiigAooooAKKKKACiiigAooooAKKKKAKl9Y2+qWs1pdwR3NtMhjkhmUMjqRggg9QR2Nczonwl8FeGdO1Gw0nwrpOn2eooY7uG3tERZ0IIKsAOQQTwfWuJ/a2+JGs/Cv4G63rmgSC21RprayivGUMLXzp0iM2DwSockZ4yBmvCPi94m8X/AfxBJoej+ONb8QW2teCNW1OR9UnWaazubeINHcRMFBUMWI29ARkelIOx9e6x4F8PeIPDieH9S0ayvtDVUVdPnhVoQFxtAUjGBgY+lUtB+FXg/wu1k2k+G9N042Xm/Zvs9uq+T5oAk24HG4AZ9cCvirQ/jd480+18EeF9V8SXkmv2Ol6rcXd0xAa/gbT1uLSduOSCXGR/FGa1fh2vxd8V/su2HiHQP+EwuPE2oQabdXT6lrMDPqFsctObEgsIXYEY3gHGBjPRh2Psnw78PPDPhGSWTRNCsNLklj8qRrW3VCybmbacDpuZjj1JrOv/gz4F1TS7PTLzwlo9zYWcjS21vLaIyQszFmKgjgkkk/Wud/Zq8c6d4++F9pe6fda3cG3uJ7O5j8RFWvradJCHhlIGGKngEZyAOa9Yo20EncxtF8K6N4blvJNK0210+S8dZLg20QjMrKoVS2ByQoAHoABWwvSlooGFFFFABRRRQA1u4rC1TwN4e1u5v59Q0ayvZr62+xXTzQqxngBJEbkjlcknB4rfooA5W5+GfhS9mgkuPDunSyQrCkTPbqSiwtuhA44CHkeh6VNrfw98M+JdQ+36roVhqF75SwfaLiBWfy1kEirkjoHAYD1Ga6SigDDXwboUeu3etppNour3kAtbi+EI82WIdEZsZK+x4qC3+H/huzt9Gt4NDsYYNFcy6dGsChbNiCCYxj5DgkcY6mujooARaWiigAooooAKKKKACiiigAooooAKKKKACiiigAooooAKKKKAIpoUuInikUPG4Ksrcgg8EGsNvAfh1vDMXh5tFsToUJUx6eYV8hCrB1ITGBhgCOOoroaKAOXvvhr4V1LSr7TLvw9p9zp99cfbLq2lt1ZJpsg+YwI5b5Rz14FSr8P/Da6LqWkjQ7EaZqbtJe2ogXy7hmADFxj5iQBkn0ro6KAONsfg/4J03xJH4htfC2lW+uRgBdQjtVEwwu0YbGfugD6CuyoooAKKKKAPx0/wCCsX/J0Vr/ANi9af8Ao2eij/grF/ydFa/9i9af+jZ6KAP2LooooAKKKKACiiigAooooAKKKKACiiigAooooAKKKKACiiigAooooAKKKKACiiigAooooAKKKKACiiigAooooAKKKKAOP+KX/Iv6b/2HdJ/9OFvXYVx/xS/5F/Tf+w7pP/pwt67CgAooooAKKKKACiiigAooooAKKKKACiiigAooooAKKKKACiiigAooooAKKKKACiiigAooooAKKKKACiiigAooooAKKKKACiiigAooooAKKKKACiiigAooooAKKKKACiiigAooooAKKKKACiiigAooooAKKKKACiiigAooooAKKKKACiiigAooooAyvEvhrS/GGg32i61YQanpV9EYbm0uEDxyoRggg9RXBaD+zV8OPDVhq9pY+G4/L1WzbT7t7m5muJWtSCDCskjsyR4PCqQBnIFepUUAed6h8A/Aeq61pOrXfhy3l1LStNfR7S4LuGjtHUq0Rw3I2kgZyRk4Iyaw9L/ZT+GujaE2i2ei30OmExbLf+2b0iDy92zyiZsxYDMPkK5zg5HFewUUAc/4L8D6H8O/D9vofh3TodL0uAsyW8OfvMSWZiSSzEkksSSSeSa6CiigAooooAKKKKACiiigAooooAKKKKACiiigAooooAKKKKACiiigAooooAKKKKACiiigAooooAKKKKACiiigAooooAKKKKACiiigAooooA/HT/grF/ydFa/9i9af+jZ6KP8AgrF/ydFa/wDYvWn/AKNnooA/YuiiigAooooAKKKKACiiigAooooAKKKKACiiigAooooAKKKKACiiigAooooAKKKKACiiigAooooAKKKKACiiigAooooA4/4pf8i/pv8A2HdJ/wDThb12Fcd8Uv8AkX9N/wCw7pP/AKcLeux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8dP+CsX/ACdFa/8AYvWn/o2eil/4Kwn/AIyitf8AsXrT/wBGz0UAfq3N4R1uWaR08YajEjMWEa28BCgnIAJTt70n/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5D8TPCOtR6Dp5fxhqTj+2tKG1oIOpv4ADwnXOD9RXWjwZrmP8AkdNT/wDAe3/+Ipfil/yL+m/9h3Sf/Thb12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fjF/wVE0u70z9pW2iutWuNSlOgWredNGgbBkm4wqgcUVpf8FYv+TorX/sXrT/ANGz0UAfsXRRRQAUUUUAFFFFABRRRQAUUUUAFFFFABRRRQAUUUUAFFFFABRRRQAUUUUAFFFFABRRRQAUUUUAFFFFABRRRQAUUUUAcf8AFL/kX9N/7Duk/wDpwt67CuO+KX/Iv6d/2HNJ/wDThb12ANAC0UnNLQAUU3dRyKAHUU0HmnUAFFFFABRRRQAUUUUAFFFFABRRRQAUUUUAFFFFABRRRQAUUUUAFFFFABRRRQAUUUUAFFFFABRRRQAUUUUAFFFFABRRRQAUUUUAFFFFABRRRQAUUUUAFFFFABRRRQAUUUUAFFFFABRRRQAUUUUAFFFFABRRRQA0Gs/XNe03w3p8l9qt/babZx8NcXcqxRrk4GWJAFaFfP37cihvgRdhhkfbrYYP+/W1Gn7WpGF9zKrP2cHLself8Lu+Hn/Q8eHh/wBxOH/4qj/heHw8/wCh48O/+DSH/wCKr8yf7Ls/+faL/vgUn9l2f/PrF/3zX13+r0f5z5v+2n/Ifpv/AMLv+Hn/AEPHh3/waQ//ABVH/C7/AIef9Dx4d/8ABpD/APFV+ZH9l2f/AD6xf980f2XZ/wDPrF/3zR/q9H+cP7af8p+m/wDwvD4e/wDQ8eHf/BnD/wDFUf8AC8Ph7/0PHh3/AMGcP/xVfmR/Zdn/AM+sX/fNH9l2f/PrF/3zR/q9H+cP7af8h+m//C8Ph7/0PHh3/wAGcP8A8VR/wvD4e/8AQ8eHf/BnD/8AFV+ZH9l2f/PrF/3zR/Zdn/z6xf8AfNH+r0f5w/tp/wAh+m//AAvD4e/9Dx4d/wDBnD/8VR/wvD4ef9Dz4e/8GcP/AMVX5kf2XZ/8+sX/AHzR/Zdn/wA+sX/fNH+r0f5w/tp/yH6bf8Lw+Hn/AEPHh3/wZw//ABVL/wALw+Hn/Q8eHf8AwZw//FV+ZH9l2f8Az6xf980f2XZ/8+sX/fNH+ry/nD+2X/Kfqp4c8ZaD4wjll0LWbHWI4WCyPY3CTBCRkAlScHFbea+PP+CfsSwy+P1jUIgntMKo/wBh6+wutfK4qisPWlSvex9Dh6vtqanbcdRRRXKdAUUUUAFFFFABRRRQAUUUUAFFFFABRRRQAUUUUAFFFFABRRRQAUUUUAFFFFABRRRQAUUU3mgB1FN3UvNAC0UnNLQB+On/AAVi/wCTorX/ALF60/8ARs9FH/BWL/k6K1/7F60/9Gz0UAfsXRXCfFj41eEPgfoljq/jPVl0ewvbyPT4JTE8m+ZwSq4QEjIU8nivNPiD+3t8EfhZ4svvDPiXxiNP1qyKie3+w3D7dyhhyqEHIIPB70AfQ1FfPvhX9u74J+NtB8Sazo/jFbrTvDtqLzUpjZTp5ERYKGwUBOWIGBk81V8C/wDBQL4F/EfxdpXhjw/40F9rWqTi3tLb7DcJ5khzgZZAB06k0AfRlFeMf8Ne/Cdfi83wyfxZDH40W4+y/wBnvDIAZcZCCTbtzg9M9eK6v4vfGzwb8CPCo8SeN9Zj0TSDMtuk7o7l5GBIVVUEk4BPA6Aml0uB3lFcp8M/iZ4d+LvgnTvFnhTUBqmg6grtbXSoybwrFG+VgCCGUjBHaua+L37SXw3+BAs18beKbTRri7YLBatukmkycAiNAWxnuRj3p7AeoUVBZ3Ud9axXELb4pUDo2OoIyD+Vcj8UvjF4M+Cvhxtc8aa/aaDpynCyXL/NIR2RB8zH2AJoA7Wiue8CeOtG+JXhDS/E/h27+36JqkIuLW52MnmISQDhgCOnQiua+MP7QHgH4B6TBqPjrxJa6Db3DFYVmy0kpHXYigs2O+BQB6NRXn/wp+O3gX43eF5/EXgvxFa61pFu5juJ0JTyWAyQ4YAqQOeQOOa8y1r/AIKEfADQfET6Hd/EbTvtiP5bvCkkkKNnBBlVSowfegD6Norzrx18fvAXw4+G6ePtc8Q20PhGQxiPVLcNPG/mHCbdgJOT6V5hoX/BRL4B+I49TfT/ABuJ0060e+uT/Z9yvlwqQGbmMZwWHA55oA+lKQnFfLH/AA84/Zy4/wCK+H/guuv/AI3XqXw7/aa+HPxX8WS+GvDHiFdQ1uOwj1M2rW8kR+zyBSjguoBBDDjORnkUAerUV5po/wC0P4B174uaj8MrLX45/GunxGa40zy3BVQAThiNpIBGQCSK0NJ+NXhDXPinq3w6sdW+0eL9Lsxf3lgsT4hhJUAl8bckuvGc89KAO6NAryLUP2qPhjpfxkg+Fd14nii8cTMqJphik++yb1UuF2glcHBPceorT+NX7Q3gP9nvR7DU/HmtjRLK+mMFvIYJJS7gZIwikjA5yRS8w62PS6K8X+EH7YXwi+O+sSaR4L8Y2mqaqqlxZOkkEzKOSVWRRuA74ziud8eft/fAv4Z+LtT8MeIvGi2GtaZL5N1bixuH8twASMqhB4I6GmB9FUVzPw7+IWhfFTwbpnirwze/2joepR+ba3IjZN6gkZ2sARyD1FdITQA6iiigAooooAKKKKACiiigDzr48eILXwp8P/7Yvd/2Ow1TTLmXyxltq30BOB34FeTx/t8eCJFDLofiEqRkMLaPB/8AH67T9sD/AJN98Rf9drH/ANLIa/PnS/8AkG23/XNf5Cvosqy+ljIydToeJmGMqYZpQ6n2r/w3x4K/6APiL/wGj/8Ai6P+G9vBX/QB8Q/+A0f/AMXXxnRXu/2Fhu7PI/tev2Psz/hvjwV/0AfEX/gNH/8AF0n/AA3x4K/6AHiL/wABY/8A4uvjSij+wsN3Yv7Xrn398Jf2ovDPxg8TyaFpdjqdlepAbj/ToVVWUEA4IY8817PXwH+xn/yXp/8AsEy/+hCvvvuK+SzHDwwtd04bH0mCryxFHnluLS0UV5p3hRRRQAUUUUAFFFFABRRRQAUUUUAFFFFABRRRQAUUUUAFFFFABRRRQAUUUUAFFFFABRRRQAUUUUAFFFFABRRRQAUUUUAFFFFABRRRQAUUUUAFFFFABRRRQAUUUUAFFFFABRRRQAUUUUAFFFFABRRRQA2vn/8Abj/5ITdf9f1t/wCh19AV4B+3F/yQm6/6/wC2/wDQ67MH/vEPVHNif4MvQ+GqKKK/WT85e4UVPY2jX97b20eA80ixqWOBkkAfzr6g8RfDX4VfBax0Oy8W2Op6zqmoLua4tj8q4wCSNygAE8AZNcGKxkMK0mm2+x1UMNKvdp6I+WKK98+OH7P1n4X8beGbDww7C38QMYYoJnJMTgjJz124cHuRg+1dxffDH4O/D/WtI8I+IEvL7XrtUD3SswQMxwC2CAoJ6DB461yvNaXLGUU22brAVHJxbtY+S6K+k/8AhmXTrP46weHpriaTw9JZyaknzYkKKQpjyO4Zhz3HvWf46+Hvg7xD8ItY8XeG9Km0O50a/NnLE8xkEwDqmee53g9uh9qazSjKUUtb2/EHgaqTb6Hz5RXt/hz4f6F8P/hXc+LfGNkt5qOpKY9H0yRivUcSMAQcZ59gB3NeInqeMewruo4iNdy5VoupyVKTppcz1YlFFFdRgfUv7AP/AB8/ED/rtaf+gPX2B/FXx/8AsA/8fPxA/wCu1p/6A9fYH8Vfl2Z/73M/QMB/u8BaKKK8s9AKKKKACiiigAooooAKKKKACiiigAooooAKKKKACiiigAooooAKKKKACiiigAooooArX12ljaz3MmfLhQyNx2AJOPyr5rT9vrwNJ88ei+IJEJ+V1tUwR6j56+iPFH/It6r/ANesv/oBr8nPDn/IFtP9yveyrA08a5Kp0PGzDFzwqi4dT7e/4b48Ff8AQB8Rf+A0f/xdH/De3gr/AKAPiH/wGj/+Lr4zor6H+wsN3Z439r1+x9mf8N7eCv8AoA+If/AaP/4uj/hvbwV/0AfEP/gNH/8AF18Z0Uf2Hhu7D+1q/Y439uLWB+0L8aIfFOgRSWNimlQWRi1JQku9HlYnAJ4w470U3xZ/yFv+2a/1oqP7FwxX9q1z6w/4K3cfBPwN/wBjhZf+i5a0v+CnmkWC/sX6rerZW4vDc6cDcCJRJ/rVBy2M9OOtew/tbfs0/wDDUPgfQvD/APbf9hHTNZg1Xz/I83f5asCmMjGd3Xtir/7UH7Pf/DRnwPu/h8usf2KZ5baT7d5Pm48pw2NuR1xjrXwf2beZ9j1R5B+07o9hp/8AwTm8RS2tlb20knhaz3vDEqs3+qPJAGeeea5z9g/XvizeeCfhvY6v8HtB07wGmkp5Pi2PU7eS6kUIfLcwhi4LHAIIyM19F/FT4D/8LK/Zv1D4Vf2r9i+1aVDpo1Hyd23y9nzbMjIOzpnv1ryf4I/so/GH4Q3/AIVspPjrPqngzRCkZ0D+xokWWBQQIvM5YDpzknihbyuL7KR8LfF3wDea/wDG39pvxjoiN/wkngXWtN16ynj+8ixu3mAH0KgEj/Zr1344/Eqz/bb8b+FtO0yT7X4T8K+C5/GGrRqdyLeyQbUiftuVjjHb5sda+ufh7+yPZ+D/AIrfGLxZf6uNWsPiLGsM+mtBtFvHtZWBbJ3ZDEdBiuQ/Zt/YD0v9njwD8RdBtvEDapf+Lontv7Qe3CG3gKsqJjJyQXJJyAT2FJX5UmHW5pf8EzV/4ws+H/8A2+9P+vyevHf+Cq/wl8Iab8LG8dwaHbr4u1DWtPt59Wcs8xjUFQi7iQi4AyFABIycnmvrP9mX4Kf8M8fBXw/4B/tT+2TpQm/03yvK8zzJnl+7k4xvx17V41+1l+xt48/ac1i4t/8AhbEmieDC8E8Hh7+zElWKaNQPM8zIYktk4JwM4pz953CJ9R+FW/4pjSM/8+kP/oAr53/b2+EnhDxZ8B/Gni3WNDt9S8QaJoVwmnXlwWb7NuIJKqTtDZA+bGQOARTNe/Za+I3iz4AnwFrPxk1GTxAupR3cXiS0tBbSLboABblYyMjgnOc8jOcVqftKfs4eO/jd4T07wxoXxRn8KaGdONhq1s1glx/aWQo3sxOVOAc4IzmplqEdLGn+wiR/wyH8LP8AsDR/zavJv22v2fPiN4m+KngT4v8Aw307TvFmq+EY5Ek8Maqy+XcK2csgYhSwDHjIOQCMkAV6n+yd+z14y/Z38PSeHtd+IsnjPw/b28dtpdi1glutiqlicEEls5A5J6U/46/AHx38QPGFp4k8B/FvWPh7eJaizuLOGBLm0mQMSG8tuA/JGeeAOlVLe6COx8f/ABG/au074g/sd/GseHvBh+G3xBtJbey8TafbwiIkSOInk3AAn5QVOQCAe4Oa+ov2c/gT8Npf2Q/C+jT+HtJudF1TQo7jUJZIFZpXkjDSSM5GdwJPOcjAxjFHwp/YW8J+CPAPjzQvEuqX/jbVfHYY6/rF+QksxIOPLAHybSSwOSc4PYAedWP/AAT88faD4Yk8DaN+0D4isPhvIGi/sj7HG06QseY1myCARxgADrxzih63SBdGfFWn6xqN9/wSx8VWlzLLcafYeMreGwMhJHl+apIXPbJPA7mv0M/ZV+InirxzHpeh+I/gRc+CdGi0WMx6/ePbyxXRVYwq7VG75wS3OenNT/Er9hXw14j/AGXbb4LeFb9/DWlW9xBdC+mjE8sjxyB2aTBXLMc5IwBxgAACvo3wxow8O+G9K0rzPO+w2kVt5mMbtiBc47ZxnFC2YtT4X8F6Bpj/APBWL4g2Z060Novha2ZYTAuwHyLfkLjGeTzipfjvDB8DP+Civwo8bxolhofi3SpNCvWUBYxNHv2E44GQ0Qx/s5r3/Q/2Yzo/7XHiL41/255g1bSYtM/snyMeWUSNd+/POfLzjHeqv7Y37KMP7V3grR9JXXH8NanpN+L211KOHzGQ7SrLjIPII79QKV9Ilbtn52/DPUtS8M/tDfD/APaNuZ5I9L8ceNdT0eZpDhVt2KRwnnoCC4Of7or6p/Yt1Sz1Dxx+0X8ddVkVdOvNZuLO3umOB9itNxyPY4Xp1IrvfHn7B+meLv2UvDfwctNebTrjQpIbm21xYAWE6MSz7ARjduPQ5FaOm/sby+H/ANj+6+CeieKTZXN7E0V3rzW2WlMkm6U7NwOWHy9elPZWQt7M/MrxL8SPBviLwHr/AMZG8W2Mfxobxyut2mlhm+0CyVwixjjGAMMAT0X8K+qP+CinxGh+IHwi/Z08aaPaf2wmpa5bX8FnGQPtDFEYRAngEt8vPQmvrrSP2P8A4caZ8H7fwI3hrSbgR6SNMbU3sY/PdvL2mUtjO4kls5614xF/wTx1CT4R/DTwPe+Pzdx+CPETazaXTWPLwbg4tyN/GCGw2e444o00S2Q763Z498NNQvf2iP8AgoH4e1PWPCVr8HdY8FacZJdAuOL7U924hgVQIygMOc5weM84xPh/rXxK0X9t39olvhz8M9J+JFzJeW/2y31bUIbQWqDdsZTKQGLEkEDpgV9ofGD9lQfEL49fD/4raJrx8N+IPDRMF5tg3jUbUkHy2wRggFwDz97pwK8y1f8AYb+IWlfGrx18Qfh98ZZfBU/iydZbq3j0mOc7VHyqWYnOCScgDrTT2F0fyPrTwO2oSeEdHfVtJg0LVXtY3u9NtXV4raYqC8asvDBWJGRwcZrfrlPhj4f17wr4H0rS/E/iBvFWu20ZS61h4FhNy24kMUXgcEDj0rq6GJBRRRSGFFFFABRRRQAUUUUAeLfthf8AJvviL/rtY/8ApZDX586X/wAg22/65r/Kv0G/bC/5N98Rf9drH/0shr8+dL/5Btt/1zX+Vfa8P/BM+Vzn4onveraL4U1L9nQ6zpOhLZajb6jHaPdzMXmkO1S5yegJJwBwABXd2Hgfwvb+KrL4bv4cspEuNE+1y6o4JuftJQtuDg8AHsOK8tT4veGovhjL4OTwpMLeRvtBl+3sf9I2geZjGcZAO3OO1asf7RFilpDqf/CO/wDFYwaadLTUhOREExtDlP72K1qYfFO6Sdrvr9xzxqUVZ6XsdRefC3wh4q8L2+naEmnxXaLayR38M26cgDN2ZhkkBewIHOAM5ryr4y6LPo+tW0UWgSaHosMYgsWli2vcKvWRz1LMTkgnIBA4qDRficPC3he30/SbRoL+a7W61K7kYE3ARtyRj0TIyR3OO3W78Uvi1F8QLC2s7bTpLKJbqa+laaUSsZZSC4UgDCDnA5OO9dWGo4mlWV9YmFapRqU3bRm/+xn/AMl6f/sES/8AoYr78WvgP9jP/kvT/wDYIl/9DFffor5jOv8Ae2fR5X/u6Fooorwj1gooooAKKKKACiiigAooooAKKKKACiiigAooooAKKKKACiiigAooooAKKKKACiiigAooooAKKKKACiiigAooooAKKKKACiiigAooooAKKKKACiiigAooooAKKKKACiiigAooooAKKKKACiiigAooooASvn79uL/khN3/ANf9r/6Mr6Br5+/bi/5IVd/9f1r/AOjK68H/ALxD1ObE/wAGXofDdFFFfrR+cFnTba4vNQtbe0Ba6llVIlU4O8kAY/HFfcuu+JvC/hHRPCWnfFZ7LUNfG2SJ0ti4hxgB2xnABABPQkZxwa+INB1ebw/rdhqduAZ7OdJ4ww43KwIB9sivpbxN8W/hD8XF0/UvFtjqVpqtrF5RSEtgjOSMqcEZJxnB5NfN5rSnUnB8rcVfbc9rAVI04y1tLzOu8Y6HrC/tGeCtcvr6O/8AD92Xj08oAFhO0ttx3JyCG7gewryX9pNZP+GjIM5LbrPbxzjIximfFn9o1PEniDw0fDNq9npfh+VZrdZ/vSMMAZGeAFGO55PNd5f/ABu+EfjDVNN8Va9pd6viGxUbYtpI3LyAcHDAZJBNefTpYjD8lSVNvRqx2VKlKrzQjK2tzW/aS+I1x8MvH/g3WtPSOa9jtJkmgk6SQsQCpPoSMg9iBWX4I8VWXxM0K+aXw/b+Fvh9p9wdR1QiQt9snBDCME9iwUkDrgDvXh/xZ+Jv/C4PHyajd79O0tdsEKEbzFFnkkDqTkkgewrb+LHxT0u68N6R4L8GiSHw1YoHmkdCr3UvUlh6A889/oK2jl8vZU6aj773fYxli06k5X91HrvxA+Gdh8VPEmjjXvE02larq1sX0bSYrctDDAoyASOMnIJ5GegyBXyr4k0K48Ma9qGkXWPtFlO0DlTkEqSMj2PX8a+jdJ+PfgbUP+EX8R61HqUHiTw/aNbR2tsgMMxKgZJOTjjjkYyetfPHi/xFJ4t8UaprMqCOS+uGnKL/AAgnIH4DArtyuOIpScKitFHNjpUppSi7sx6KKK+hPIPqX9gH/j5+IH/Xa0/9AevsD+Kvj/8AYB/4+fiB/wBdrT/0B6+wP4q/Lsz/AN7mfoGA/wB3gLRRRXlnoBRRRQAUUUUAFFFFABRRRQAUUUUAFFFFABRRRQAUUUUAFFFFABRRRQAUUUUAFFFFAGT4n/5FvVf+vSX/ANANfk74d40W0/3K/WLxP/yLeq/9ekv/AKAa/J7w7/yBbX/cr7Dh/eofM5z9g+ifGXh7wpqnwN8PavoGhLpdzcauLJp5H3zSABgSzHsTzjgDiu3bwV4VuPE+tfDkeHbOKDT9DF6mrKCbozhVJYvnkHd06cY6GvLdW+MXhu8+HMXhK18KTW1vbym6t5Wv2YpOQRuPGSOScE45rS1P9oewurO91K38O/Z/GF9pw0y41ITkxeXgAsE/vcDr0wB7V1SoYqSsk93bX7jjjVoLsdbq3wp8H+LtOt7XQksLaK3nhkW+s5TLM9oIlMzSgEnd5uVAIBJwAMc1478YNNutP8TqH8Pt4f07yhHY27xhS8KkgMxHVickknIJA7CrOg/FYeENF0Ky0WxML292l9qMszAm8kVsovA4QDoOueetN+KfxPg8fRaZa2dhJZWVkZpR9olEsjPKxZ8sAAFBwAMcDvXXhaOJpVUpaxOetUozg2tGeE+Lv+Qt/wBs1/rRR4u/5C3/AGzX+tFeq7XOBI/ZraKWiivyU/SRNopaKKAE2iloooASloooAKKKKAEwKKWigBMCloooASjaPSlooAKTaKWigBNoo2ilooASjApaKAE2iloooASloooAKKKKACiiigAooooAKKKKAPGv2tLOfUPgTrttawvcTy3FikcUalmdjeQ4AA5JPtX5/WOh67b2cEb+GtdDqgBA0ybqB/u1+mnxS/5F/Tv+w5pP/pwt66/aPT9K9bA5jPApqMb3PMxWCjimnJ2Pyj/snW/+ha17/wAFk3/xNH9k63/0LWu/+Cub/wCJr9XdtJtH+RXq/wCsFX+Q4f7Hp/zH5R/2Trf/AELWvf8Agsm/+Jo/snWv+ha13/wWTf8AxNfq7tFG30pf6wVf5EH9jU/5j4Q/Y10HV4fjVNe3Oi6lZWiaXJGZryzkhXcWBABYDJNfd/ak20teBi8VLGVPayVmevhqCw8ORMdRRRXIdQUUUUAFFFFABRRRQAUUUUAFFFFABRRRQAUUUUAFFFFABRRRQAUUUUAFFFFABRRRQAUUUUAFFFFABRRRQAUUUUAFFFFABRRRQAUUUUAFFFFABRRRQAUUUUAFFFFABRRRQAUUUUAFFFFABRRRQAUUUUAN618//txH/ixN3/1/23/odfQNeFftmaJqGvfBK8t9Msp7+5W8t5PJtkLuVDgkgDriurCNRrwb7nPiE3Skl2Pg+ir3/CL+JP8AoVtc/wDACT/Cl/4RnxJ/0K2uf+AEn+FfqP1qj/Mj8/8AYVf5ShRV/wD4RnxJ/wBCtrn/AIASf4Uf8Iz4k/6FbXP/AAAk/wAKPrNH+ZC+r1f5WUKKv/8ACM+JP+hW1z/wAk/wo/4RnxJ/0Kuuf+AEn+FP6zR/mQ/YVf5WUKKv/wDCM+JP+hW1z/wAk/wo/wCEZ8Sf9Ctrn/gBJ/hS+s0f50L6vV/lZQoq/wD8Iz4k/wChW1z/AMAJP8KP+EZ8Sf8AQq65/wCAEn+FH1mj/Mg9hV6xZQoq/wD8Iz4k/wChV1z/AMAJP8KP+EY8R/8AQra5/wCAEn+FP6zR/mQ/q9T+Vn0t+wD/AMfXxA/67Wn/AKA9fYFfJ37Cfh7V9HHje41LS7zTY7ie28r7ZA0RfCMDgEDOMj86+sfSvzXMpKWKm09D7rApxoRTQtFFFeadwUUUUAFFFFABRRRQAUUUUAFFFFABRRRQAUUUUAFFFFABRRRQAUUUUAFFFFABRRRQBleJlLeHdUVQSxtZQAPXaa/JXR76Oz0y3gmjmSRFwymJsjnoeK/X3HpUP2KA8mFCe/yivWwGYPAttRvc83GYJYq13ax+Sv8Aa8HpL/35b/Cj+2Lf0m/79P8A4V+tX2OD/ngn/fA/wo+xwf8APBP++R/hXsf6wT/kPM/saP8AMfkr/bFv6Tf9+n/wpf7Xt/Sb/v0/+FfrT9jg/wCeCf8AfI/wo+xwf88Y/wDvkf4Uf6wT/kD+xo/zH4y+KNQgk1TO5l+ReGUg9+xFFbX/AAVYVYf2nrZVUKP+EftOAP8AppPRU/29L+Qv+x1/MfsRRRRXyZ9EFFFFABRRRQAUUUUAFFFFABRRRQAUUUUAFFFFABRRRQAUUUUAFFFFABRRRQAUUUUAFFFFABRRRQAUUUUAFFFFAHH/ABS/5F/Tf+w7pP8A6cLeuwrj/il/yL+m/wDYd0n/ANOFvXYUAFFFFABRRRQAUUUUAFFFFABRRRQAUUUUAFFFFABRRRQAUUUUAFFFFABRRRQAUUUUAFFFFABRRRQAUUUUAFFFFABRRRQAUUUUAFFFFABRRRQAUUUUAFFFFABRRRQAUUUUAFFFFABRRRQAUUUUAFFFFABRRRQAUUUUAFFFFABRRRQAU1lz1GR6U6igBnlr/dH5UbB6CnbRS07sBm0e1JtHt+VSUUXAZtX2/KjaPanc0tFwI9o9vyo2j2/KpKKLgM2j2o2r7flT6Tmi4DNo9vypdi+gp9FFwGqoXpTqKKQBRRRQAUUUUAFFFFABRRRQAUUUUAFFFFABRRRQAUUUUAFFFFABRRRQAUUUUAFFFFABRRRQAUUUUAFFFFABRRRQB+On/BWL/k6K1/7F60/9Gz0Uf8FYv+TorX/sXrT/ANGz0UAfq5N8SLG3mkibTNccoxUsmkzsCQccEJyPQ96T/hZ+n/8AQK1//wAE9x/8TXYUUAcf/wALP0//AKBWv/8AgnuP/iaP+Fn6f/0Ctf8A/BPcf/E12FFAHH/8LP0//oFa/wD+Ce4/+Jo/4Wfp/wD0Ctf/APBPcf8AxNdhRQBx/wDws/T/APoFa/8A+Ce4/wDiaP8AhZ+n/wDQK1//AME9x/8AE12FFAHH/wDCz9P/AOgVr/8A4J7j/wCJo/4Wfp//AECtf/8ABPcf/E12FFAHH/8ACz9P/wCgVr//AIJ7j/4mj/hZ+n/9ArX/APwT3H/xNdhRQBx//Cz9P/6BWv8A/gnuP/iaP+Fn6f8A9ArX/wDwT3H/AMTXYUUAcf8A8LP0/wD6BWv/APgnuP8A4mj/AIWfp/8A0Ctf/wDBPcf/ABNdhRQBx/8Aws/T/wDoFa//AOCe4/8AiaP+Fn6f/wBArX//AAT3H/xNdhRQBx//AAs/T/8AoFa//wCCe4/+Jo/4Wfp//QK1/wD8E9x/8TXYUUAcf/ws/T/+gVr/AP4J7j/4mj/hZ+n/APQK1/8A8E9x/wDE12FFAHH/APCz9P8A+gVr/wD4J7j/AOJo/wCFn6f/ANArX/8AwT3H/wATXYUUAcf/AMLP0/8A6BWv/wDgnuP/AImj/hZ+n/8AQK1//wAE9x/8TXYUUAcf/wALP0//AKBWv/8AgnuP/iaP+Fn6f/0Ctf8A/BPcf/E12FFAHH/8LP0//oFa/wD+Ce4/+Jo/4Wfp/wD0Ctf/APBPcf8AxNdhRQBx/wDws/T/APoFa/8A+Ce4/wDiaP8AhZ+n/wDQK1//AME9x/8AE12FFAHH/wDCz9P/AOgVr/8A4J7j/wCJo/4Wfp//AECtf/8ABPcf/E12FFAHkPxM+JFhPoOngaXri41rS2y+kzjgX0BI5TqcYA7nA711w+J2n/8AQK1//wAE9x/8RR8Uv+Rf03/sO6T/AOnC3rs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O0/8A6BWv/wDgnuP/AIiuwooA/GL/AIKi+IINc/aWtrmK1vYVGgWqbbq0kifiSb+FlzjmitT/AIKwf8nQ2v8A2L1p/wCjZ6KAP2JooooA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EFFIzYrmrr4k+FbO4khn8RaXDPGxV45LuNWUjqCCeDTUXLZEuSjuzpsUY9q5b/AIWl4O/6GfSf/A2P/Gj/AIWj4P8A+ho0n/wNj/xq/Zz7Mn2ke6Opx7UY9q5f/haHg/8A6GfSP/A2P/Gk/wCFpeD/APoZ9I/8DY/8aPZz7MPaR7o6nHtRj2rlv+FpeD/+hn0n/wADY/8A4qj/AIWl4O/6GjSf/A2P/Gj2c+zD2ke6Oporlv8AhaXg/wD6GfSf/A2P/wCKo/4Wh4P/AOho0n/wNj/xpezn2Ye0j3R1OPajHtXLf8LR8H/9DRpP/gZH/jR/wtLwf/0M+kf+Bsf+NP2c+z+4PaR7o6nHtRj2rlv+FoeDv+ho0n/wNj/+Ko/4Wj4P/wCho0j/AMDY/wDGl7OfZh7SPdHU49qMe1ct/wALR8H/APQ0aT/4Gx/40f8AC0fCH/Qz6R/4GR/40ezn2Ye0h3R+T/8AwVf/AOTobX/sXrT/ANGz0VH/AMFP7qDxZ+0lbX2jSrqloNBtYzPZsJE3CSbIyD1GRRVeyqfysftId0fsdRRRWRYUUUUAFFFFABRRRQAUUUUAFFFFABRRRQAUUUUAFFFFABRRRQAUUUUAFFFFABRRRQAUUUUAFFFFABRRRQAUUUUAcf8AFL/kX9N/7Duk/wDpwt67CuP+KX/Iv6b/ANh3Sf8A04W9dhQAUUUUAFFFFABRRRQAUUUUAFFFFABRRRQAUUUUAFFFFABRRRQAUUUUAFFFFABRRRQAUUUUAFFFFABRRRQAUUUUAFFFFABRRRQAUUUUAFFFFABRRRQAUUUUAFFFFABRRRQAUUUUAFFFFABRRRQAUUUUAFFFFABRRRQAUUUUAFFFFABRRRQAUUUUAFFFFABRRRQAUUUUAFFFFABRRRQAUUUUAFFFFABRRRQAUUUUAFFFFABRRRQAUUUUAFFFFABRRRQA2T7rfSvyb8RafbXnjDxNJPAkz/2rcjcwyceYa/WR/un6V+Umtf8AI1eJf+wrdf8Aow19TkKTqyufPZxJxpxsZP8AYth/z6Rf98ij+xbD/n1i/wC+RV2ivufZw7HyfPLuUv7FsP8An1i/75FH9i2H/PrF/wB8iu8+HPwt134pahc2mhxRPJboJJGlkCqATgcnvXXa9+yv8QNBsZLo6bFeJGCzJayh247gcE/QZNck8RhqcvZykkzojSrzjzxTseK/2LYf8+sX/fIo/sWw/wCfSL/vkVfdDG5VwVdSQVYYII6g02upQg1dJGHNNaNlL+xbD/n1i/75FH9i2H/PrF/3yKu0U/Zx7IXPLuUv7FsP+fSL/vkUf2LYf8+sX/fIq7RR7OHYOeXcpf2LYf8APpF/3yKP7FsP+fWL/vkVdoo9nHsg55dyl/Yth/z6xf8AfIo/sWw/59Yv++RV2ij2ceyDnl3OY1rTbWO6UJboo2DjHuaKn8Qf8fif9cx/M0VlyLsbcz7n7DUVTvtStNNjWS8uobWNmCq00gQEnoASRzVO78WaLYzvBc6xYW8y43RzXKKwz0yCRX5Efo5r0Vkw+KdGuo5ZINXsZo4V3SvHcowQerEHgfWm2/i7Q7ydIINZ0+edzhY47qNmJ9AAcmgDZorPXXdObUDYi+tjejrbCZfM6Z+5nPT2qW+1G20y3Nxd3EVrAvDSTuEUZ9SSBQBboqtZ3tvfQJPbTx3EDjKyxMGU9uCDzTb7UrXTYfNvLmG1iyF8yeQIuT0GSRzQBbopkbCRQQcg9DVe91K102EzXdxFawA8yTOEUfiSKALdFV7W6ivIUmglSeFxlZI2DKR6gjr+FQahren6T5f26+trPzCQv2iZU3fTJGaAL9FRiRWXeGBTGd2eMfWqen65p+rNILG+t7wxnD/Z5lfbn1wTjoaANCis+bWrC3vks5b23jvHAK27yqJGz0wpOT+Ap99qtnpMPnXt3BZxZCiS4kCLk9Bkkc+1AF2iqdxqVraWv2me5hhtsA+dJIFTBxg5PHORjnvVK68WaJYzeVc6vYW8uM7JblFbBGQcE9MUAbNFZFv4q0a8Ept9WsZxEu+Qx3KNsUdScHge5pkHjDQrqZIYda0+WVyAscd1GzMT0AAPNAG1RVBdasWvzYi8tzegbjbCVfMAxnJXOcY5qQ6jbfbRZm4iF2V8wQGQb9vTO3OcZ74xQBborPh1uwmgnmjvbeSGAlZZElUrGR1DEHgjvmn2GrWWqwmWyvILyIHaZLeQSLn0yCeaALtFZ9xrmnWt7HZzX1tFdyY2W8kyq7Z6YUnJp66naNfPZi6hN4qh2txIPMVT0JXOQOeuKALtFYknjPQIZGjk1vTUkU7SrXcYII6ggnirVxrmnWjW4nv7WFrj/U+ZMqmTp93J56jp6igDRoqndaja2RiFzcxW5lYIglcLvY9hk8n2FUZvGWg28rxS63p0UqEqyPdxgqR1BBPBoA2aKo6frVhq6u9he296qnDNbyq4BPYkE0yLX9NmvTZx6hayXg626zqZB9Vzn9KANKimhs06gDj/AIpf8i/pv/Yd0n/04W9dhXH/ABS/5F/Tf+w7pP8A6cLeuwoAKKKKACiiigAooooAKKKKACiiigAooooAKKKKACiiigAooooAKKKKACiiigAooooAKKKKACiiigAooooAKKKKACiiigAooooAKKKKACiiigAooooAKKKKACiiigAooooAKKKKACiiigAooooAKKKKACiiigAooooAKKKKACiiigAooooAKKKKACiiigAooooAKKKKACiiigAooooAKKKKACiiigAooooAKKKKACiiigAooooAKKKKACiiigAooooAa3+rP0r8pNa/5GrxL/2Fbr/0Ya/Vtv8AVn6V+Umtf8jV4l/7Ct1/6MNfVcP/AMWR87nP8OJWooor7s+RPpv9h/5vEPibHX7LHj/vo12XwF0fx3p/xM8SXWuHUIfDn74hb+RijHf8hQMTgAA8jAxXGfsQvs8QeJjnn7LGR/30a86+JXxy8b61qmraRPr9xHpy3EkPk2+IgyBiACVAJGOME4NfH1sPUxWLq04Ws7av9D6OlWhRw8JSfyN+aT4Z6l8T/G2qeJri5ksY7sfYbOwBP2kktvII7AgdwDurrdS+Fnw8+JHwx1rxH4QsL7Q7vSlYmO6yAxVQxBBJBBB6g9ab+yToelXnhfxTqFvZ2WoeLoDi0jvAp2/u8oRnoC2QSMdAM16vp8/i6T4PeL/+E0hsbPU2tJmjtbMKCkflkAsFJGSQccniufEVp0KvJCT91pb/AKGtGnGpT5ppa3PB/h98MvBvh34Sp4+8bRXepQ3M/kwWdqcYyxUE8jJJBPJAAA6mtj4tfDP4daL8KbLxNoWn6hFda0I/7O3SkrGzENh1J4G0MOM84r0T4MaYZP2edIis4dN1iOaZ2ubXxA5W3UbmyF+VgCCFIGMHJOQa87/aJ0/x8tno+p6rp+mxeFNNlQww6O++GLkAbgQOMAAEDAziiFerVxLTnbXvv5WHKjCnR+HdFqX4U/Df4M+E9HvfH0V3q2r6iu4W9uThDgEgKCBhcgEk8k8Vznxu+C/h3SfA2m+OPBk0x0e7K+ZbzEttDZwwJ5GCMEHP1459L+N3w9v/ANoLw34V17wdcWt7HBCyPG8wQjdtJ5PQqVIIODWH8a7i0+GPwA0XwHdXkVzrsuwvFG+7YAxYtz0AJAGetVSxFTnhJVG5tu67ImdKHLKLilFLRi+IvhP8N/g74Y0l/Emjarr8t8n73ULQEpE2AT0ICgk8DknFfM3ihdKXxDqA0N5pNI85vspnGH8vPGR6449eK+zvhLpfxQ0G6stG8Rppuu+EfK2/bZJg7LHtyuM8sMYGCOnfvXyx8cLbRLP4pa/F4e8oaYs2FWEDy1fA3hccYDZGBwK78tqydeUJy5n3voceMpxVKM4qyOEooor6c8Q5/wAQf8fif9cx/M0UeIP+PxP+uY/maKyNT6g/4K0XMtt8E/A5ileInxhZAlGKk/u5Tjj6Vxf/AAUs/Zv+H2k/AfXfiraaNPB46uLiwWTVF1K6wQzJGQITL5Yyoxwo9evNe3/8FCPgX4t+Pnwv8LaP4PsY7+/sPEdtqE8ckyxYhRZAzAk8kFhxWr+3P8G/FHxp/Zev/B3hWzjvddknspFt5JRGCI5FLfMeOACfwr8f6H6Z1R4Z8VP2bfh/8Ff2DfHPifwdos+k63rXhe1N9dNqV1P5uWiYkLLIyrkkn5QOuOnFcJ+wZpv7N/iXVvhxFaeC/FKfFW3tlu5NYuZL9bE3KIS7gmcxEHnA2Yz2r67+PXwj8SeOP2MNX+H+k2kc3iafQbeyjt2lCqZU8vK7zx/CeenFedfsx6p+0d8PtH8B/D/xB8JtEs/C2lxQ6fda2mth51hUYMgiAwT04zQt5E/ZR8SfF7+3/Dv7V3xn+KmjXl0bz4f+JdOvZIFkJV7SRikqkZxjAUfQmvo79vD4gf8ADRV94C+HHha/kbRJ9Fm8bavPayEE2qW5aAEjoCWJwepK+leieAf2TfEN98Yv2mLjxZp0MXhbx/bpb6dOsquX+VxuKjJUqSCM9wK4T9j79in4gfC/wR8VLvxvGtz4s1PRm8O6IrXIlCWio20Bv4QzFBgngKKlfCkx7O57b/wTQme4/Yv+H7yO8j4vBucknAvJgOT7V4R/wVY+FeoQ+E4fiBc+MdZuYF1Wxs9P8Po4isrRTkSOQoBdmIJyxyM4HAFfUP7EPwv8QfBn9mfwj4R8U2qWWuWAuftEEcgkC77mWRcMOD8rg8eteIf8FAvAHxz+PFtL4E8I+AdNv/Cdvd2t/b65JqixTySKuXQxnAADEjOeQM06mr0CJ9qeFz/xTOle9pF/6AK8W/aS/Z3+GnxSWTxT8UL/AFL/AIR/RdPkBtF1aazs4Rks07CJlLOBgDJIwAMGuX1TxJ+0refs7xyaF4O0Hw38SrbUIrZNPlulu4GslCgybiQAx54PQDjmvNf28PhT8fPjdceD/D3h/QbXWPA8FvFea5Y22oiyN9dg/PEzkkiMYGAAepJJIGCS7BHQo/8ABIu38TL8NvGtzeXOoT+DZtXK+H/t7li0SghmTJOAflBxxkGuZ/4Kd+C7j4n/AB6+Cng6G7nthq6XcCGGQriQrlTwfUD8K+o/2W9Q+J1vYzeHvGfwu0T4ceHdKtI4tLj0fUftIYg4KlcDaAOc9ya5T9o74E+L/iF+1P8AAzxnotlHceH/AAxeSS6pO0yq0SnoQp5bPoKcviQlszwrQf2ttRs/+CdN3E93J/wsa2mfwKIyT5wu2YxI4HXIiIYH1FL/AMEyfAk/wo+PHxp8IXNzNPJpdnpqTmWQt++IYyHJP94kfhWg37BPiYft1t4pSNB8ITqsfic23njab9UyFMXXIlyQcYxxnNddb/An4r+DfiN+094r8P6TE954ws4YPDj/AGpFMr4ZWY8/IVDkgnqRRfd9w/unyh8ZNV174jeKviB+07o2ozfZfBvi2ysdJtUm+SaxhJSZgM8gsUOcdC1fRf8AwUk1O1+Mn7P/AMF7nTb97fTvFXiGxeO4gY8JPbuQeDzjcOPUVP8ADv8A4JT+BV+Cdjp/iifXU8ZXGnlr37LrEi2q3bKSP3Y+UhSQDxzj3rmrH9lf406n+zf8KvAer6NbnUfBfjWO7V/tqEHTVDkPnPUFsY64xxTSVlFjvrc4bxZ8UNZ/4YH+JHwp8V3UieOfh3qtnpk7SMRLPaG8jMEmepGwhc85AUnrmvQ/26v2cfh+f2V734rf2POPHi6VpqjVF1G6A4Ecf+pEvlZ2kjO33681t/t/fsX+Nfiv4mt/FXwwt7eTUNYtYdM8R2UkyxC5iikSSGXJxllMYGc5wAK9o/aq+DHin4mfsd3vgLQLSK78SPY2cC27ShFLRlNw3Hjop6+lRL4W0PbQ8PX9m74ffCv9hPxJ458MaNcad4o1rwSpvr5tSupvNLorsQkkrKuW5+UD06cV5R+wbp/7OPihvhrZ3XgvxTN8VgRM2svJfixNyhZg+RP5WAABjZjIwRX2t4u+EfiTVv2JZ/h5b2sZ8UN4Xj00WzSgL54jVSu7pjIIz0ryX9luX9pT4R+EvA/w71b4S6IPDelhbO51r+2wZlhLktJ5YBBIDHgHnFXfVk68iPmL45f8JX4V/bc+MHxX8L3dxJc/D6/0u9urBGLLLYywRxzjHcAHJHoSe1fSGieOrL4hf8FGPCPiDR7w3Gkar8M0vbco5KlXllIOM4yOh+lehfDj9njXrP8Aaq+PPifxJpkEngzxlZ2traM0isZ1ECpKCnJAGCORzivIv2W/2NviR8Ff2r7rVtSEN58PtI0q70rQ777Qpl+zSStLHGU6gqZHB4xxxxikuiK01Z5P8G9Quf8Ahjf9ryQXM3mJ4gvQr+YcgEKMA54/Ctf/AIJw+Jrj4DfEyx8Ia3qEq+HPH3hW38R6dJdSEqlzHuEgBPQFQ+f90V6L8Nv2S/iR4d/Zr/aL8JXulQR654v1m6u9IhW5UieNgu0ls4XODwayPjz+xP8AEXxZ+y/8GbTwtbJafE/wda/YbhYrpYz9nlRhKokzg4O3HOCGanfX7hPV6nz74m1bVfit+0d4M+NF1c3Kad4h+IY0jRo/NIUWNsVVSFBA+YkEnHXPqa+rPB1zK3/BWL4gRGV/KXwhGRGWO3O2DoOnc1b+IX7HPiXTfB/7NHhzwpYQXlv4G1SK71qYyrHyQjTSAHBbL7zgc9K7Tw38BfGGn/8ABQTxf8UJ7CJfB+oeHE0+3uxMpYzBYgVKdQPkbk8Uabev5A3df13Pz+/Z/uPgBe+IviBD8Y/CfinxPr0nii4jsbnSHvvKihL4CsYJ0UHcSeQTgjnFe7f8FDvhRd+Ovjr8F/AvhC7udKnTw5eHSI45XyJIdrQpkknJ2AZJJzgkmui/Z88DftM/svT+OdO0D4U6L4m0/Xtfn1VLq81tYWUMcAAAHggA88817Z8RPg1478eftVfAz4itpNvbaboOlXCa0FuQfs08gB2KDy4BJGQO1LblBvVnzh8SPj5L8dvhj+zDrdxO0PiG28bw6drdup2Ml3EhV9yjGN33sEdz6Un/AAUc/Zd+G/w9l8D+ItA0O4sNX8U+Llh1ecapdyC4WXLSAI8pVMsSfkC46DA4rq/jX+w347P7VmheJvAtvby/D++8QWviLU7V51jNndplZHRTjIZWJwASSOegr2r9vL4F+L/jhovw3t/CdjHfy6N4lh1C8Ekyx7IVUgsM9SD2HNC6PzB72PHv2wPD2ifsWfs7waB8HLW58IXvjnVrewur5b+4uZUXb8xRppHKEg4ypGATjnBE3xo/4J6+Afhx+zprvirw9e67YfETw9pT6qPEg1i5aW4niQyMGQyFAGIIG1QRxyec/QH7Zn7M8/7TXwbj8P6fex6Z4j024i1DTLmbmITJxsfAJwQSMjocdq8N8XaJ+158YfhpL8K9Y8LeEvDdlfW66dqfiyO/eVpoMBXKRAnBYDnrnJwBnhdHYa0aPoH9iP4qav8AGT9mfwX4n12ZrjV57Yw3NwwAMzxsU3nHc4BJ9c17wBXA/A34T6d8DvhZ4d8EaXI89ppNqsPnyABpX6u5A6ZYk47ZrvqqW+hEdjkPil/yL+m/9h3Sf/Thb12Fcf8AFL/kX9N/7Duk/wDpwt67CkUFFFFABRRRQAUUUUAFFFFABRRRQAUUUUAFFFFABRRRQAUUUUAFFFFABRRRQAUUUUAFFFFABRRRQAUUUUAFFFFABRRRQAUUUUAFFFFABRRRQAUUUUAFFFFABRRRQAUUUUAFFFFABRRRQAUUUUAFFFFABRRRQAUUUUAFFFFABRRRQAUUUUAFFFFABRRRQAUUUUAFFFFABRRRQAUUUUAFFFFABRRRQAUUUUAFFFFABRRRQAUUUUAFFFFABRRRQAUUUUANk+630r8pNa/5GrxL/wBhW6/9GGv1ak+6fpX5S61/yNfif/sLXX/ow19Vw/8AxZHzuc/w4+pWooor7s+RLNlqV3prs9pdTWzsCrNDIVJBGMHB9CagZizEsSzE8sxyc+9NopRjFO6WpV3azeiLem6te6PcC4sbuaznHSSGQo35gip5/Emq3LTvLqd3K067ZS87EuPQ88j2NZtFQ6cJO7Wo1OS0T0PpTSfit8PPG3wp0bwj4ouNR8Py6YqBZbBSUdlBGcAHOckkEcHnNZnxG+M/haz+FX/CAeDRfX1nIw82/v8AOSNwc4B9SAMYAA7V8/UV5kcroxmpXdr3t5nc8dNw5beRp6T4m1fQVYadqd3YBuq28zID9QCKp3l9cahcNPdTyXEzHLSSsWY/iSTUFKRjsQfcV6ihCLukrnDzSas27GtH4u1yGxNkmsXyWhGPIW4YJj6ZxWSSWJJOTnJJpKKIwjH4VYTk5LVhRRRVknP+IP8Aj8T/AK5j+Zoo8Qf8fif9cx/M0Vkan7CdaXmlor8fP0safpSmlooATApNtOooAatKeaWigBNo9KNopaKACiiigBvFOoooAb+Hej8KdRQAlLRRQAlG0UtFADce1H4U6igBoHNBFOooAbto206ilYBKNopaKYCUmBjpTqKAG7aXaPSlooATpS0UUAcf8Uv+Rf03/sO6T/6cLeuwrj/il/yL+m/9h3Sf/Thb12FABRRRQAUUUUAFFFFABRRRQAUUUUAFFFFABRRRQAUUUUAFFFFABRRRQAUUUUAFFFFABRRRQAUUUUAFFFFABRRRQAUUUUAFFFFABRRRQAUUUUAFFFFABRRRQAUUUUAFFFFABRRRQAUUUUAFFFFABRRRQAUUUUAFFFFABRRRQAUUUUAFFFFABRRRQAUUUUAFFFFABRRRQAUUUUAFFFFABRRRQAUUUUAFFFFABRRRQAUUUUAFFFFABRRRQAUUUUAFFFFADH+7+FflLrX/ACNnib/sLXX/AKMNfq0/3fwr8pda/wCRs8Tf9ha6/wDRhr6rh/8Aiy9D53OP4cfUrV9Ofs1/Bfw14i8HXXiDxbaJcRXF0ttaLKxVRyFyMEcljj8K+abW1lvruC2gQvPM4jjX1YkAAfUmvtz4hfCnxVD8L/B3hjwhFBv06SO5upZJhFukQZHXrlySfoK9rNq7hGNKMrOX5HkZfSUnKo1dI+Yvj38PY/hv8StR0y0jaPTZAs9oCScRsASMn0OR9AK5y3+Hfie8TTng0O9lTUf+PRliJEwxnIPpjnPQCvpz9sTwbcal4H0LxPLCI72xKwXe052hwO44ID8ZzjkVd8S+P9T+HX7Mfg3UtH8uPUJba3t1nkQMYwUJJUHucCuelmNT6vT5FeTdjepg4e1nzO0VqfKnirwD4h8DyRLrmlXGnecMo0q/K2OuCOM+2ar6p4P1vRNKtNSv9MubSwuseRcSxkJJkbhg98gZ+lfUvxE1q5+IH7JtrrmsFJtSDo5mVQPmEhXP4jrisr9ov/k3H4df71r/AOkrVrSzOpNxhOK3afyM6mChHmcXpa6PnC58H65Z6DFrU+l3UekSkBLxoz5TE5AwenJBrY8P/CHxj4psheab4evbi2Yblm8varD1BOMj6V7943Ut+xjoKgZYm2A/7+mrmm6T8TbfRtCutb8e6V4NtPKiW209sBmUAYDjA5IxkAnr2qJZpU5G1ZPmaGsDDmSd7WPnHw14bvNF+JegaZrFhJazf2lbLLbXUZGVMqg5B6gjI7g16Z+2Jo9jo3xI02DTrO3som0xGMdvEEUkySDJAAGeBz14Fei/tMWsafFL4U3G1HuJbuNHnUY3ATREfhkkge9aPxO0Gz8RftWeDbS+jEtuumrMY2HDFZJSAR3GQDiuZ451KtLESXR6I3+qqMJ0l3Wp8yWfwZ8bX2lf2jB4a1BrTbvDGIgkYzkA8nj0FctaaTe3+oJYW9pNPfM5jFvHGS5YcEYxnIwcjHavuPxNqGoad8Vhey/E3TNL0m2kVX0GUAfJgZDcj5jnIPbIrz+Px/4I8K/tQ3Wspe2zabfWHlNeQANFHcMVyxI6ZCkEjPLc966KOaVppvkvpdGc8DTjZc1tT5+8R/Cjxb4S00ahq+hXdnZ8AzOmVBPAyR0ySBz3rkq+sPjZ4T8cXHhXXda0bxkviXwfdAyT2mQzRRhgcIQCCFwM4IIA6V8n162AxMsVTcp2uefi6KozSjsc/wCIP+PxP+uY/maKPEH/AB+J/wBcx/M0V2nMfsNRRRX4+fpY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FFFFADH+6fpX5S61/yNfib/sK3X/ow1+rUn3TX5S62wHizxLyB/wATa66kf89DX1WQfxZXPns4TdONjovhdr2leF/HmkatrMEtxY2cvmtHCAWyMlTgkDg4PXtXTfF743an478a3Op6Tfahpmm7Fjht1nZOAOSQpxkmvLfMTnkfnRvXPVfzFfXyw9GpVVaerR81GtUjD2cdEe9+F/j9pknwZ1fwb4pjvtSuZlkFvcZD9TuXJJz8rc9+Ky/HXxm0nxN8EvDfhC3trmPUdO8oSyOB5Z2KRwQc85z0rxgsO7D86PMX1X8xXOsvoKfOtNb7mzxdaUeV+h7XdfGzSJv2fIvAwtLoamjAecQPKwHLZznPQ4xiuq8M/tB+CdY+GuneGvHehT6i2mqqxCNMo5UYUgggqcHHuCe1fNW9cdRx70b1/vConl1CattrfcccZWi7/I+iPif+0hovjb4Yx+H9N0iXS7mK7ieGNQvlRxRtlAMdyAOMVo698evh18QNI0a78V6BqNxrOlqPLt4HxFIwAzkgjgkZxjI6V8yh1/vD86XenqPzqP7Lw1klf7y/rte7bPdvi58edH+IHijwLqllY3NtFocyzXEUmMkCSNiqYPOAhGTjqKg+KHx+i134taJ4x8OQTQnTbZIvLugBvwzlgQCeCHx+teIb1/vCjcv94fmK0jl+HjypdLrfuZyxVaTPpjxF8Wvg18QLz+2/EfhfUv7ZdAJVhcgPgYAJVwD6ZwDXnGl+M/AH/CxtSvb/AMKt/wAInc2/2eLT43O+EgriQHIOTtPQ5+brXl25fVfwNG8f3x+dOnl9KmnGMnr5hLFVKjTa1R9E+I/jp4N8N/DnVPCngDSb22XUgwmnvWJChhhsAkknAwOgGa+d6aWUfxD86XePUfmK6MPhqWFTUOpjWrVK7TktjA8Qf8fif9cx/M0UniBh9tTnP7v19zRW9zOzP2Hooor8gP0o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Gt83FeRap+yl8L9a1G5v7rwxDJc3MjSyuJXG5mOScA9zzXr2MUhqoVJ03eLsRKEZ/ErnjP/DIHwn/6FSL/AL/Sf/FUf8MgfCf/AKFSL/v9J/8AFV7NzRW31qt/M/vM/YUv5UeM/wDDH/wn/wChUh/7/Sf40f8ADH/wo/6FSL/v9J/8VXs2T60ZPrR9arfzv7w9hS/lR41/wyB8KP8AoVIf+/0n+NH/AAyB8KP+hUh/7/Sf417Lk+tGT60fWq387+8PYUv5UeNf8MgfCj/oVIf+/wBJ/jSf8Mf/AAnx/wAipF/3+k/xr2bJ9aMn1o+tVv5394ewpfyo8Z/4ZA+E/wD0KkX/AH+k/wDiqP8Ahj/4Uf8AQqRf9/pP/iq9myfWjJ9aPrVb+d/eHsKX8qPGf+GP/hP/ANCpD/3+k/8AiqP+GP8A4Uf9CpD/AN/pP8a9myfWjJ9aPrVb+d/eHsKX8qPGv+GQPhR/0KkP/f6T/Gj/AIZA+FH/AEKsP/f5/wDGvZcmko+s1n9ph7Cl/Kj8bv8AgobpVn8G/j5b6B4TiXSdKbRre6NujMw8xpJQWyT3Cj8qKt/8FYP+TobX/sXrT/0bPRT+tVv5mHsKf8p+rU3xK0+CaSJtM8QkoxUsmhXbKcHGQREQR6EcU3/hZ2nf9AnxJ/4T97/8arr9tOrmNz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yH4mfErT5tC08DTPEIxrWltl9CvF6X0BIGYhzxgDqTgDJ4rrv+Foad/wBArxH/AOE/e/8Axqk+KX/Iv6d/2HNJ/wDThb12NAHHf8LO07/oE+JP/Cfvf/jVH/CztO/6BPiT/wAJ+9/+NV2NFAHHf8LO07/oE+JP/Cfvf/jVH/CztO/6BPiT/wAJ+9/+NV2NFAHHf8LO07/oE+JP/Cfvf/jVH/CztO/6BPiT/wAJ+9/+NV2NFAHHf8LO07/oE+JP/Cfvf/jVH/CztO/6BPiT/wAJ+9/+NV2NFAHHf8LO07/oE+JP/Cfvf/jVH/CztO/6BPiT/wAJ+9/+NV2NFAHHf8LO07/oE+JP/Cfvf/jVH/CztO/6BPiT/wAJ+9/+NV2NFAHHf8LO07/oE+JP/Cfvf/jVH/CztO/6BPiT/wAJ+9/+NV2NFAHHf8LO07/oE+JP/Cfvf/jVH/CztO/6BPiT/wAJ+9/+NV2NFAHHf8LP04f8wrxJ/wCE/e//ABqobn4taRZx75tN8RRpnG4+H73/AONV2vWsPxd/yDU/66D+RpN2Vy4Lmkkc7/wuzw9/z6eIP/BBe/8Axqj/AIXZ4e/59PEH/ggvf/jVUaKx52d/1aPcvf8AC6/D3/Pn4g/8EF7/APGqP+F1+Hv+fPxB/wCCC9/+NVRoo52H1aPcvf8AC7PD3/Pp4g/8EF7/APGqP+F1+Hv+fPxB/wCCC9/+NVRoo52H1aPcvf8AC6/D3/Pn4g/8EF7/APGqP+F2eHv+fTxB/wCCC9/+NVRoo52H1aPcvf8AC7PD3/Pp4g/8EF7/APGqP+F1+Hv+fPxB/wCCC9/+NVRoo52H1aPcvf8AC7PD3/Pp4g/8EF7/APGqP+F1+Hv+fPxB/wCCC9/+NVRoo52H1aPcvf8AC7PD3/Pp4g/8EF7/APGqP+F1+Hv+fPxB/wCCC9/+NVRoo52H1aPcvf8AC6/D3/Pn4g/8EF7/APGqP+F1+Hv+fPxB/wCCC9/+NVRoo52H1aPcvf8AC7PD3/Pp4g/8EF7/APGqP+F2eHv+fTxB/wCCC9/+NVRoo52H1aPcvf8AC6/D3/Pn4g/8EF7/APGqP+F2eHv+fTxB/wCCC9/+NVRoo52H1aPcvf8AC6/D3/Pn4g/8EF7/APGqP+F2eHv+fTxB/wCCC9/+NVRoo52H1aPcvf8AC6/D3/Pn4g/8EF7/APGqP+F2eHv+fTxB/wCCC9/+NVRoo52H1aPcvf8AC6/D3/Pn4g/8EF7/APGqP+F2eHv+fTxB/wCCC9/+NVRoo52H1aPcvf8AC7PD3/Pp4g/8EF7/APGqP+F1+Hv+fPxB/wCCC9/+NVRoo52H1aPcvf8AC6/D3/Pn4g/8EF7/APGqP+F1+Hv+fPxB/wCCC9/+NVRoo52H1aPcvf8AC6/D3/Pn4g/8EF7/APGqP+F1+Hv+fPxB/wCCC9/+NVRoo52H1aPcvf8AC6/D3/Pp4g/8EF7/APGqP+F2eHv+fTxB/wCCC9/+NVRoo52L6vHuXv8Ahdnh7/n08Qf+CC9/+NUf8Lr8Pf8APn4g/wDBBe//ABqqNFHOx/Vo9y9/wuvw9/z5+IP/AAQXv/xqj/hdfh7/AJ9PEH/ggvf/AI1VGijnYfVo9y9/wuzw9/z5+IP/AAn73/41S/8AC6/D/wDz5+IP/BBe/wDxqqFFHOw+qx7mnbfGLRbyQpFp/iGRgM4GgXv/AMaq1/wtDTv+gV4k/wDBBe//ABqm+Ef+Qow/6ZH+Yrsu1axd1c4qkFCVkcf/AMLO07/oE+JP/Cfvf/jVH/CztO/6BPiT/wAJ+9/+NV2NFUZ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fjD/wVI8Q2+uftLW1xFa30KDQLVNt7ZzWz8STH7jqDjnriitL/AIKwcftRWv8A2L1p/wCjZ6KAP2MooooAKKKKACiiigAooooAKKKKACiiigAooooAKKKKACiiigAooooAKKKKACiiigAooooAKKKKACiiigAooooAKKKKAOP+KX/Iv6b/ANh3Sf8A04W9dhXH/FL/AJF/Tf8AsO6T/wCnC3rsKACiiigAooooAKKKKACiiigAooooAKKKKACiiigAooooAa1Yni7/AJBqf9dR/I1ttWJ4u/5Bqf8AXUfyNTLY1pfGjjqKKK5j2AooooAKKKKACiiigAooooAKKKKACiiigAooooAKKKKACiiigAooooAKKKKACiiigAooooAKKKKACiiigAooooAKKKKACiiigAooooA2/CP/ACFW/wCuZ/mK7OuM8I/8hR/+uR/mK7OuiGx5eI+NhRRRVnMFFFFABRRRQAUUUUAFFFFABRRRQAUUUUAFFFFABRRRQAUUUUAFFFFABRRRQAUUUUAFFFFABRRRQAUUUUAFFFFABRRRQAUUUUAFFFFABRRRQAUUUUAFFFFABRRRQAUUUUAFFFFAH46f8FYv+TorX/sXrT/0bPRR/wAFYv8Ak6K1/wCxetP/AEbPRQB+xdFJupN1ADqKQmloAKKTNLQAUUUUAFFFJmgBaKKKACiiigAopKWgAooooAKKTdS0AFFJRmgBaKKKACiiigAooooAKKTPtSbqAHUUgNLQAUUUUAcb8Uf+Rf03/sO6T/6cLeuw/CuE+M+qWuh+DYNQv50trO11jS5pppDhURb+Akn8BXMf8Ne/CLt4yt//AAFuP/jdXGnOfwJszlUjH4nY9j3Ubq8c/wCGvvhF/wBDjB/4C3H/AMbpf+GvvhF/0OUH/gLcf/G60+r1v5H9zI9vS/mR7Fuo3V47/wANffCL/ocoP/AW4/8AjdH/AA198Iv+hyg/8Bbj/wCN0fV638j+4ft6X8yPYt1G6vHf+GvvhF/0OUH/AIC3H/xuj/hr74R/9DlB/wCAtx/8bpfV638j+4PbU/5kexH3orF8J+LtI8daFbazod7HqOmXAJiuIwQGwSDwQCMEdxW17Vja2jNU76oWiiigYUUUUAFFFFABRRRQA1qxPF3/ACDU/wCuo/ka22rE8Xf8gtP+ug/kamWxrS+NHHUUUVzHsBRRRQAUUUUAFFFFABRRRQAUUUUAFFFFABRRRQAUUUUAFFFFABRRRQAUUUUAFFFFABRRRQAUUUUAFFFFABRRRQAUUUUAFFFFABRRRQB0Hg9R9snPfYOfxrrf4a5Pwb/x9XH+4P5mus/hrohseVX/AIjFoooqznCiiigAooooAKTdQKpavq1poWmXWpX8621laxtLNM/RFAySfoBRu7IC7kUZFeOf8NffCL/ocrf/AMBbj/43S/8ADX3wi/6HGD/wFuP/AI3W/wBXq/yP7jH21L+ZHsWaM147/wANffCL/ocoP/AW4/8AjdH/AA198Iv+hyg/8Bbj/wCN0fV638j+5h7al/Mj2LdRurx3/hr74Rf9DlB/4C3H/wAbo/4a++EX/Q5Qf+Atx/8AG6Pq9b+R/cw9vS/mR7DS147/AMNffCL/AKHGD/wFuP8A43VvRv2pPhd4g1a003T/ABbbz3t1IIoY/ImXexOAMlABk+ppewqpXcH9wKtTf2kesUUgpaxNgooooAKKKKACiikJoAWim7qN1ADqKbup1ABRRRQAUUUUAFFFFABRRRQAUUUUAFFFFABRRRQAUUUUAJRSN0rwn4zftWaZ8HfGMfhybw/f6vdNardtJbyIqqrFgBz1PymtKVKdaXJTV2Z1Kkaa5ps9359aOfWvk/8A4b80wcHwNq//AIER0v8Aw39pf/Qjav8A+BEdd39m4v8A59s5fr2H/nPq/n1o59a+UP8Ahv7S/wDoRtX/APAiOj/hv7S/+hG1f/wIjo/s3F/8+2H17D/zn1fz60c+tfKH/Df2l/8AQj6v/wCBEdJ/w37pn/Qj6t/4ER0f2bi/+fbD69h/5z4l/wCCsX/J0Vr/ANi9af8Ao2eiqH7aGqyftGfGCHxVY2k+hwppcNkbW5Id8o8jFsj13/pRS/s7FfyMPrtD+Y/SD9rz9piX9l3wPoPiCLQ1186nrUGkmB7gwhBIrEvkKckbOmOc9q8w/aW/bI+Kn7PK6rrj/BmHVPAVq8CQ+IX1yNPOMgXH7oKXHzEjp2zwK57/AIK3f8kU8Df9jjZf+i5a3v8Agp9/yZHqfGf9J03/ANGrXm9LnodbFy2/a++Keh/Bnxh8RfGnwbj8NaVpOlR6lpxGuRzi/LsoCnYCUGHByR7YzU/wN/aj+N3xevPCmpXHwKi0rwRrZjlbX18QwyeVbsCRKIsBj24wDzTP2qR/xrg1/wD7Faz/APaVcZ+wb8N9b0nwf8N/EVz8fb7VtLm0pCngSYwCGPcmFjGHLnaeQNuSR2prd+RHRMt67/wUpj8M/tRXnwv1HwX5GgWmsw6NN4k+2nEcsoxGXTZgAkEct0BPavYP2wv2rIv2WvBmj6haaH/wlGvaxefZLHSVn8oyBULySEgEhVAGcDqwr4R8UfCWT4v/ABQ/bM06zQtq+myWer2DJ94TW5kkGO+SAR75q38NviHf/tqeKNT8b6rbyDSvhv8AD6S3Kyj5ZNWlhKySAdOQrsO4AFJaxXcfU/Q79mH42yftEfBDw54/k0pdFk1VZi9is3miMxzPEcNgZB2Z6DrXmP7Qf7WHxE+E994jm8NfBXVvFPhvw5H52pa9cXaWsBQIHdoVILShQeSoIGD6Gj/gmb/yZb4A9f8ATf8A0snrgv24/wBo661/VH/Z6+Hs1pJ4y8SQ/Z9Y1K5nWO30m0cfOXYkAMUJ46gH1IFOXxWQR21Po/8AZr+PukftJ/CfS/HOjW0tjb3bPFLaXBBeGVDtZCRweeQR1BFcj+1d+1lb/s06Cklv4W1bxfrctrJeLaWMLeRDBGQHlmmAIjUEgdyaT4P2nwz/AGOf2eND0q58X6dD4e01xBcazJOrJNdync2SucEsTgdhjNO/bW8SaSP2VfiEDqdmj32hyvaq86q06kAgoCQWyCOnrSl5BHzO/wDgH8UJPjV8HfCnjiXT10p9csluzZpKZBESSNoYgZ6dcVxn7T37VWifs26do8Mmm3fiXxXrk/2bSPD+n8z3TkgZ74UEgZwcngVm/sD6xYX37Jvw0tbe9t7i5t9GjE0EUqs8RJbhgDkH6gV88ftlajbfDv8Ab6+APjnxQ/2bwZCktq15MP3ME5WRQzE8DDSRsT1AGe1VJe9YUdrs9++Ef7RvxJ17xSdK+Jfwb1H4eWElnLfRaz9tju7NEjAZlmdRiNsZODjoa86sv28vHXxRutWvvg38E9S8feEtMne3k1ybUI7NJ2Xk+SrAl+MHAyeRkDNexfHrx54e8bfCHxv4R8NeJtMv/FOteGdR/s2xsrtJJph9nYEqFJwOQMnAyRXiH/BM74weB9M/ZN0vS73xBpmi6joU1xHqdte3KQSRNvLbmDEHBBHPsR1FT38h9Ed34M/bu0Dx/wDs9+OPiHpmiXVvrPg+J/7U8NX7eVPBMo4Rjg4BIIzjggjGRS/sn/tu2X7THw88UaxNoQ8P+INAjNxPo5uDIXhMZkikVioJVgMZxivjX4c/8Vf8O/21PiDpUbjwjrRaPT5wu2O4KvIzMvHOAyn/AIFWnHptz+zn8OPgj8ctNQjw74i8GWnhfxXEg+XD2oEFwQO4IUZPoB3o7jtqkj6ZT/goXp1n+y3oPxY1LwvMNU13Up9J07w9Z3Adpp455Ih+8IAAIQEnHBOBnrXoPwW+PnxH8ZatqumfEH4Q6h4Amt7BtRtbv7Yl3azqCB5ZkUYWTvtPOOa+U/2dvhp8M/jX/wAE/wDwH4S+IHiSLwzLfaxqc2i6j9pWCVLlbyYgxl/lJweVPUdMHBGz+zb8TfiR8O/2kdY+AOseOLb4seGjost5aa3GRJNZ/KQkbuCeeACpJxuBB5xT8hH0/wDsf/tKS/tSfC248Xy6GugPFqE1j9lS4MwOzGG3EDrnpjt1NedeEv27rjxN8H/jP43PhKOB/h7fXFolmL0kXvlkgMW2DZnHQA49TXmX/BLX4l+F/BPwG8W6B4h12w0PV9E127kvrTULhYJIkIGGIYg4yrDjoRivIPgyp1L9h79q/wAQwox0rV9UvZ7KcqQJUzncM9RyOlErXHFdz9DvBfxf1z4hfs56V8RdA8MLfa9qmkLqNp4f+1hBJKwyIvNYADnuQK+YW/b4+N6/FgfDQ/s9wf8ACamzGoDS/wDhJIs+Qc4bft2djxuz7V7n+xH4q0WT9mD4V6amrWLah/Yduv2RblDNkKSRtznOB6V4rc/8pco/+xNT+TVTXvW6Cj8Ou56V8Vv20bz4Q6H4K0jVPAl5qHxZ8Uxb4PBOmXKzPC2cEvKMjbnIBxzg9gTXO6L+3Z4l8HfEbw94U+NPwpvvhkPEM3kabqov47y1eQkAIzqAAckZGSRkEjHNebfGrWrH4Y/8FTfAfiXxdcR6f4e1Pw+bOwv7s7YUmxIpG48AhmGSem8etH/BTbxhonxQb4RfDzwnqdprnjC78UwXkdvp0yzPDCqOpZipO0EuDz2UnoKlapBboen/ABe/bS8d+F/2jLz4R+APhZF461e20xNUMjauloTGcbiAy4wCVHXJz0ruv2WP2tof2iLnxRoWqeGrvwb408MXH2fVdHupBJ5bZIyrADIBBHIHr0NfIvxM8IeP/FH/AAUq1rTPh14sg8HeJ4vBkbjULi1E6uiiMGMg8DcxX5sHGOhroP2FfHugfC3wL8efEni77UPivoF1c3Xiu5v5w7XJj3FGjAVdqlgRg5JJHOCADZA73PT/AIgf8FF7XwP+0/H8Mv8AhFhd+GotUtNHvvFQuyqW1zOoO0ptI+UnByw6Me1fZ6txntX4mxaX8RfG37KnjCR/gx4g1S88Saw/jEeNI7iIRIqEspEZ+cqqBxwc5OR6H9T/ANkP4uJ8cP2efB3ikyB72ayWC8wckXEY2Pn3JGfxp293zE9zxXxV+258SZvj142+Gvw8+DyeNp/C4R7m4/tlLZzGwU7gjqAeWwACTXefAL9tDS/jVH4u0fUPDt94P8e+FYZJdT8NakcSqFByVOBlc4GcdwehBrxH9nnxBpfh7/gov+0TNqupWemwNZW4WS7nWJSQUJALEdBziuc+H+sWPxZ/4KCfGHxn4Pdb/wAL6Z4Rn0671S25guLgxooCuOG5Q4IzkJnng1L2+RWl2d18J/25vjb8btIfW/Bn7P8ADrHh5L6Sxe/XxHFHhkID/K6g8Ag9Oe1fclnJJLaQvNH5MzIC8ec7WIGRnvg1+Vv/AATx+Gut698O4dftvj5f+BdMtvElw0vhOLyBDchHQsSXcMPMHBwDwO9fqvGwdAVOQRxjpVdELqPooopAeLftg/8AJv3iP/rvY/8ApZDX57aXGn9nW2UU/u17D0r9Cf2wf+TffEX/AF3sf/SyGvz50v8A5Btt/wBc1/kK+14f1jM+VzltSjYn8qP/AJ5r+VHlR/8APNfyp6qWYAAkkgAAZoZSjFWBDA4IPBz3r633dj5z3txnlR/881/Kjyo/+ea/lUjxvGV3oyZAIDDGQehHsabS93oHvDfKj/55r+VDRJtPyr+QqWSJ4W2yIyNgHawIOCMjr2IwaY33TTsrXQXdz7z/AGL/APk33w//AL8//oxq9xFeH/sXf8m+eH/9+f8A9GtXuAr8mxX8afqfouH/AIUfQdRRRXMdAUUUUAFFFFABRRRQA1qxPF3/ACC19pB/I1tt1rF8Xf8AIMX/AK6D+RpdGaU/jR8r+Ov2qbTwb4v1TQU8NXmoPp8gjknjmRVJIB4B571h/wDDZkX/AEJmof8AgTHXj/xb/wCSy+NP+vtf/QBXM191hcmwtWjGclqz5bFZxiqVeUIvRH0N/wANmQ/9CZqH/gRHR/w2ZD/0Juof+BMdfPNFdP8AYeC7HL/beM7n0L/w2ZD/ANCZqH/gTHXQeAf2pLTxv4x07w+/hy806S+LLHPJMjKCATyBz2r5arrPgzz8avCH/XaX/wBFmuXF5PhaNCU4rVHXhc4xVWtGEnoz7sooor89P0EKKKKQBRRRQAUUUUAFFFFABUdxMLe3llIyEUsQPQDNSVW1T/kG3X/XJv5GqirySZMnaLaPndv2zrRpJBB4Qv5Y1dlEguIwGwSM4P0pP+GzIv8AoTNQ/wDAiOvm7Sz/AKK//XWT/wBDNW6/SKeSYSUFJrc/OamdYuM2k9EfQ3/DZkX/AEJmof8AgTHSf8NmRf8AQmah/wCBMdfPVFX/AGHguxn/AG3jO59Df8Nlxf8AQmah/wCBMdejfBr42W3xeOrpFpVxpU+nGMSRzurbg4JBBHTp+tfGde9fsa/8hjxx/vWv/oLV5WZ5XhsNhnUprU9bLc0xGJxKpzeh9PUUUV8OfbBRRRQAUUUUAFFFFABRRRQBxnxa+Jlv8KPCZ1u4spb9fPjgWGFgrEsSByeMDFeQf8NmRf8AQm6h/wCBEddD+2B/ySeL/sJ2/wDM18sV9llGW0MXR56i1Pj82zKvhayhTdj6F/4bMi/6EzUP/AmOlH7ZkP8A0Jmof+BMdfPNFe3/AGHgux4f9t4zufQ3/DZkP/Qm3/8A4Ex01v20LSHa0vhC/jjyAzG4jOATjOPxr57qjrh/4lsv1X+YqKmS4SMG0tUjSnnWLlJRb0bP1C8CXAut06ghZIVcA+h5rsPWuH+Gf/HjB/16x/yFdzX5/ZJtI+wqO7uxaKKKZkFFFFABRRRQA09a4X46f8kf8Y/9guf/ANANd13rhvjp/wAkf8Y/9gu4/wDQDWtL+JH1RnU+Bn5kaXGh062JRT+7U9ParXlR/wDPNfyqvpf/ACDbX/rkv8qtV+twiuVH5vJvmY3yo/8Anmv5UeVH/wA81/KpWjdVDFGAbO1iMA4649aTy3KFwrFQcFgOM+5qrwtcXvbEflR/881/Kjyo/wDnmv5U6n+S5j8zY3l52lsHGfTPrR7otSLyo/8Anmv5Vq+C40X4ieDyEUH+17YcAf3hWZWp4L/5KH4P/wCwxb/+hiufFJexl6G+Hb9rE/VBPuinU1PuinV+Sn6MtgooooGFITilooA8g+PX7Qdp8DRo6z6PcaxLqTuscdu6pt2gEkk/WvJ/+G/bXt4E1L/wKiqj+31/yEfAf/XS5/8AQRXy9X2OW5Zh8Th1UnufMY7H1qFZwg9D6v8A+G/bX/oQ9S/8CoqP+G/rb/oRNS/8Coq+UKK9P+xcJ1/M4P7UxJ9Yf8N+23/Qial/4FRUh/b+tv8AoRNS/wDAqKvlHNJR/YmED+1cSfo/8DvjFa/GzwfLrttp02liO6ktHt7hwzBlAJOR25Fei182fsF8/CPVD/1Grj/0GOvpSvhMVTjSrShHZH12Hm6lKMpbi0UUVzHQFFFFABRRRQAUUUUAFFFFABRRRQAUUUUAI3SvgH9s3/k4ID/qCwH/AMiSV9/NXwB+2d/ycCP+wLb/APoySvcyX/e18zyM0/3ZnjNFFO8t/L37Dszjdjj6Z/pX6Q2lufD2b2G0U5Y3cMQrEKMkgE4HqfSm0uZbXHyvsFFPWF3R3VGKIBuYAkAHgEntTKpPsScR4w/5C/8A2zX+tFHjD/kL/wDbNf60Vym62P1l+Kfwc8I/GnRrLSvGOjx6zYWd2l9BFI7KEmQEK2VI6AnjpzU3xK+E/hf4ueC5fCnizSk1XQZWjZrR2ZQShBQ5Ug8EDvXYbqXcK/JPI/STkvE3wv8ADfjD4e3HgfV9MS78MXFqtlJYsxCmFcbVyDnjaO+eK8o8FfsF/A74d+K9M8SaB4Ht7DWdNmFxa3K3EzGOQZAOC5BxnvX0Hu9KTcP/ANVLYOhw3hf4K+DvBvjDxR4o0jRYrTXPExX+1roMxNztyBkEkDqegHWs3wH+zn8Pfhj4b1/QPDXhu30rSdeeSTUbeIticuCrZJJIGCRgYAzxivS91JmgDmvhz8OPD3wn8H2Hhbwtpy6Vodjv+z2iMzBNzF2wSSeWYnr3rynx9+wr8E/ih4u1LxR4l8EwajrmoyCW6umuJVMjAAZIDADgDoK98pdwofcDxGz/AGM/g/Y/DW58BReDbceFLi+XUpNPaaQg3CgAPuLZBAAGAccVofFn9lH4XfHBtGPjPwtDrH9jwG1sQ0siCGM4yoCkZHA6+leu0ZH+NMDyz4M/sxfDf9n241OfwH4bi0GXUlRLpo5ZH8wKSVB3E4wSenrXV/ET4ZeF/ix4dm0Hxfodnr+kyMGNveRhgGHRlPVSPUEHrXU7utG6h6hseRfCX9k/4VfA3Vp9U8F+DbHR9TlQxm8XdJKFPVQzEkA4GQOtYnjX9hv4H/EHxJLrut/D3TJ9UmcySzRB4RKxOSzKhAJJ6kjmveN1Ln2oA4qf4PeDpvh1ceA08P2dr4SngNq+l2sfkxGM9RhcEZ9c5NRX3wX8Gal8LI/hxdaFb3HgyOzjsE0uTJQQoAEUEnORgEHOcjNdzuo3UgPHrr9kn4TX3wv0/wCHlx4LsLjwjp8kktpYybiYXdizsjk7gSWJJB71r/CL9nP4c/AiG5j8DeFLHQnugBNPCpaWQDkAuxLEe2cV6VuFG4UwPDfiB+xT8Fvid4mfxD4i8AabeavI++W4TdEZW45cIQGPHJIOa768+Dvg26+G9x4A/wCEfs7fwfcW5tJNKto/KhMZ6jC469znJ69a7TdXlXx2+Mmp/C/T9HtfDnhK/wDGninWboWtlptoCkSAcvLNNgrGijuepPA60ulgOY+Hv7DHwU+FnjDTfFHhnwVBpmuae5ktrpZ5WMZKlScFyDkEjkd69Eb4L+D2+Kw+JB0eM+MlshYDU97bvIGcLjOO55xmur0ua7m021e+ijt75olM8ULl0RyBuCsQMgHIBIGcVdLUwOK+J/wd8F/GbQ00nxp4csvEFkjFo0u48mNiMEowwVJ9iK5f4Tfsm/Cf4H6lJqPgzwXp+kai67ftu0yzKD1Cu5JUHvgivXd2elKTigDhofgv4Pt/ipP8SI9GjXxnNZ/2e+p723GDIOzGdvUDnGeOtcv4m/ZP+F3jDWvFWr6p4Vimv/FMCW2syJNJGLxEZGUOFYDIMaHIAzjnqa9iooAxdF8J6T4f8L2vh3T7KO20a2thZxWij5VhC7duPTHFc/8ACf4M+Efgf4dn0HwXpC6NpM1y929tHIzL5jABiNxOMgDgcV3VFAHgfxA/Yb+CvxR8ZX/inxL4Jt9T1y+cSXF008ql2AABIDAdAB0r0nwP8IfBvw08KyeHPC/h2x0PRpFKyWtnEEEmRglyOWJHGSSa7OkBzQB80D/gnJ+z4Lz7WPh9bCfzPNDfaZvvZznG/wBa+kbW1js7WKCFdkUShEX0AAAH5VPRR0AKKKKAPFv2wv8Ak33xH/13sf8A0shr8+dL/wCQbbf9c1/kK/Qb9sL/AJN98R/9d7H/ANLIa/PnS/8AkG23/XNf5Cvt+H/gmfKZ1vE9C+E/jDX/AAvrjW/hqytrvVtQKwRGa3ErIc5+XPTPc+g9q+k9atfD/ij9ojw7aXFpa3Opabpck2oiJR5bXCruVSO5ByefUDtXz18F/ivafCfUtQvpdDj1a6uIxHFK0nltAOd204JBORyMHitSL426ZofjPTPEXhzwsmlXMLSfa1ku3m+1K4AIYtkg9Tn1NdeLw9WrXbhG2m/c48PVhCkk5HqNp4ss/iF8M7vxF4ztreYaF4ggCSRQBcQGRVKEAcqA3TvgVo6hoGh+PIdK1i4lstefTr6cxLp0QQXm5ibe1zgA4GCx5CgHPc14v46+MGl654TPhrw74f8A7A0i4vBe3g88u8r5yACegB5APoPSkg+Nx0jxJ4bn0nTvs2gaJGY4tOZxmXcpWWR2A5dsnntx71yLA17c0U15XN3iqV7OzRhfF3TfEtv4snvvE1usN3fjzYmidXjMY+UBWUkEKABgdMdq4iu3+JXxCg8bLo9nYWDadpelwtFBFJL5jksxZizYGcnAx6CuIPQ19Hh1ONGKqKzR49bl9p7j0PvT9i7/AJN88P8A+/P/AOjWr3AV4f8AsXf8m+eH/wDfn/8ARrV7gK/LsV/Hn6n6Bh/4UfQdRRRXMdAUUUUAFFFFABRRRQA1qxPF3/INT/rqP5GttqxPF3/INT/rqP5GpexpT+NH5t/Fz/ks3jP/AK+1/wDQBXdfBV9P1Dwx42sbjSLOeeHR57kXsyB5QRtChc5C4yTkYJJ61w3xa/5LN4z/AOvtf/QBV/wX8XPEHgHTZrLSTZpDOSZTNaJIzA4ypJGSOBweK/TKdOdTAwjBa6HwVeahjJuWx6p8PbbT9A8N/Dy3XQ9P1L/hJryaO/mu7YSvsBChVYg7cA5yKt2LeHtY0nWvByJNBY6bJJBOfJTyVxdlklEmcmRlxGFxk564zXkui/GrxZ4ftbi2sr6KKKWaS4UG3RjBI+SxiJB2ZyeBjtXOr4u1SPSxYR3Jjg+1fbGKgBpJR0Zj1OOcA8DJ9aw+oVpScpOz9QWKpRSSR1nxl0HU9N1a3ubpLSPTiGs7SCyk3rbiIgGI8D5gTknnJJOTWN8GP+S1+EP+usn/AKLNVfFnjzWPGhg/tOWNkhLMqQxLEpZiC7kADLEgEk8nFW/gx/yWvwh/11l/9FmunEQnTwMo1NwwsozxcXDa592UUUV+Un6sFFFFIAooooAKKKKACiiigAqtqn/INuv+uTfyNWarap/yDbr/AK5N/I1cPjRM/gfofnJpf/Hq/wD11kP/AI8a9rc6dqn7OtzcxaTZWd3a6xFai5jjzK48sElnOTyTnAOBgV4ppf8Ax7Pz/wAtZP8A0M16PD8aPEdv4Tbw2n2D+ymjMZjNnGScjbuJx97HRutfrNWnOpSp+z3Vj8kjOMKs3PY9nvtH0db7WPBZ0PTxpVn4bF/Hei3UT+cFVvMMvUgkkYzio1udG+JVhp+oW9oSlpO0ljaXsSwxhliGYgQSWiTYXZsDOAAMmvF7v4yeLL7wz/YUuog2ZgFsziJRM8I6RtJjcVHHBNZtn8QtbsL3S7m3uEjbTYTBbxCMGJVIIYFCMHcCck8nPNefHAVtW3qdH1qnokrob4+0rU9K8U3g1eWK4vLgrdGe3bdHIsgDKynA4IIwMDHAr1j9jX/kMeOP961/9BavGfEXiK98Vao9/qEivOyqgWNAiIqgBVVQAAAAAABwK9m/Y1/5DHjj/etf/QWpZtGUcBae52ZQ08cnHY+nqKKK/ND9JCiiigAooooAKKKKACiiigDw79sH/kk8X/YTt/5mvm7wrqEGma9ZXNxZQ6jEjgG3uM7GJ4BIGMgEg46HHpxX0j+2D/ySiL/sJ2/8zXzV4d1+58L6xb6nZrC9zASVFxEJUyQRypBB4J/HHpX6HkacsHJJas/PM9dsWmz6BvvDekt8evE8zaVaNBpeinUYNPEQELSrAhGUA5GSSRjk0jeJNKsdH8JeJ7nTo9J1nXbK4tDNpFkuUkWUBJFiyBkjK8EHB615bqPxz8W6l4hstbe7t4tRtVZFlhtkTerDBVwB8wIAGDnjpWfqfxW8Rax4gs9YubmJruyjMdoqwKsVuDnlEAABBJIOM5wewrqWBrytzPp3PO+s043serfEPwbPNpmvyeHorO2N/cTXN8skgEuIwHNvGACMICGY5GWOBnHPzVrgxpsv1H8xXb6b8Sde0rQ7vSoLtTbXBkZnkjV5VMgAk2OQSu4AA4PNcPrn/INm+q/zFd1GjUo0pxqO5zTqQqTg4rW5+nnwy/5B8H/XrH/IV3PpXDfDP/kHwf8AXrH/ACFdz6V+Xvd+p+iT6eiFooooMwooooAKKKKAEPauE+OX/JHfGP8A2DJ//QDXdntXCfHL/kjvjH/sGT/+gGtaP8SPqjKp8DPzL0r/AJBtr/1zX+Vaml3x0vU7S8WKOc28qyeXOu5GwQcMO4OMEVl6X/yDbX/rkv8AKtrQNQt9J1uxvLqzW/treZZJLWQ4WUAglT7HGDX61/y72vofnP297an0p4k8a3Wu/s5alqHja0s4rzUbgLosUcAiYKNuGAHIAO7n0x6iuutdSTw/8TvCvw3t7K0Phi70jNxA8ClpWMbEsTjOcgH8TXjHxE+O/h34i2cv23wWov1tzBa3H25ytuMcFUACgA84xzVyz/aUtI47DVbrwzHc+MLGzNlb6oZjs24wGKdNwBPPufWvlPqddx+Bq7el9ux7v1iknbmO68KweHNW0WTwhp9xYeULa9sp9NliBuGvBMTHPuwcKqAnORgACvP/AIt+EdW03wbZWWh2H/FGaUome6V18y6lY7WuHTO4IW4UkYwAQecDhdJ+Io0HwtrVtZW0ieINYcrdaqzgssBOWRO4LHqc8iui1f46Jqfgu40waR5WsXWmw6TcXxmyhgibcCExwxyQTnjPFdNPC4ijVUo6q/X8zCdajUg09GeTVqeDP+SieDv+wxb/APoQrLrU8Gf8lE8Hf9hi3/8AQhXvYn+BL0PMw/8AFj6n6oJ90U6mp92nV+SH6OtgooooGFFFFAHx1+35/wAhLwF/10uf/QVr5s0O9i07Vra5ntI7+KNgxtpiQj+gOOcZwcd8Yr6U/b7/AOQl4D/66XP/AKCK+a9E1ifw/q1tqFsInnt33os8YkTOCOVIORz3r9DylOWCskfE5n/vOp9EX3hjR9S+PVosmlWgtItDW/FjFEEieVYNwBQDBBPJHf3qsvijSoPDPhbxjqGlwaVq18b3TvP0qzRShAXy5Vi4BKkkcEE565rzLWPjl4s1nWNN1SW7t4L/AE8kwT29siNggDaxA+ZcDGDxg1n6z8V/EWvaxp+o3lxC8un5NrCtuqwxE8khAAM55yQeQKhYDES5ed6JdyfrVKN+Xc9e8ceEZ9St9fn8PxWtrqGrODdrcOqSqqxCQ26KAQHYKZHGRgnbkkGvnE55zXVaT8TvEOi2d7b294pF3I8rSTRq8iyMpV2RyCVYgkEjnBrlW716mFo1aN1N3Rx16kajTitT7Q/YN/5JFqv/AGGrj/0FK+k6+bP2C/8Akkeqf9hq4/8AQUr6Tr85x3+8z9T7nC/wIj6KKK4TrCiiigAooooAKKKKACiiigAooooAKKKKAEavgD9s7/k4Ef8AYFt//Rklff7V8Aftnf8AJwI/7Atv/wCjJK9zJf8Ae18zyM0/3Z+p42jbHDYB2kHBGR16GvqvwP8AEC8174P+LdS8Y2Gn2/hpLYWumwQ26x75tpGEHfnac9jn0NfKsTBJUZ03oGBKnuB2r3TxF+0J4Y8VaPY6bqHgKOS0sYjHbQpfOkcXGMhVAGfcjNfY5hSnW5Ywjfz7Hy+EnGnzOUjuNA8QP8N9A+E2laRbWqW3iHL6kZIgzT7iowSewBP5CtPTP+EV8PeMNX8NWb6fbH+2Z/t2mzwBpLuGSEeVHHweA7YABGOvavJ/Cvx/07T9B0K113wymsX/AIfLHS7oTmPywcYDDvjA/L655nSfiw+n614l8Ry2hm8U6oX+zXjMNlpvJ3MoPO4A4BzwK8n6jXk5XTX666HofWaSStY9B8d/D3V9D8A3Gh+FrJbrTkke61e+SRQ1xIhyY41J3MkXQkAjIPcV891634f+O40fwjbWM2ltc6zY2t1ZWt+ZyFCTsWYumOWBPBzz3715HXs4CnWpqUaqPNxUqc2pQZxXi7/kL/8AbNf60UeLv+Qv/wBs1/rRXY9znWx9f/8ABVjW9R0L4MeCZdNv7nT5ZPF1mjvazNGWUpKcEgjIyBwa8E/4KDWfi7xh+014T0Hw34g1PTLuDwdNqtvFZXLoHmgSSbBAIyTsxnk19N/8FJPhL4u+L3wn8I6b4P0S412/s/E9peTwW5UNHCqSBnO4jgFhnHNZ/jX4L+LdY/b7+GvjJPD89x4PsPDVxY32o5UxRSNFKvlsM5ySwHAI5r8hj09T9Jlpscj8UP2sL7xx+wf4NvvDl648c+Pmg8MwrbviaO6L+VcMDxgjacEYI3givHf2e5tf8Hfso/taaPPr+pXl3oEs1rBdTXTtIjLCVJViSRkjtiut+AP7Ffjnwh+2ZcLrlhdD4R+EtRvNb8PSSOpgluJwpQIAScrnJyBgx8da6Lwb+z/8QdN+D/7W+l3Hhm7iv/FmoXMuiQMV3XysrBSnOOSQBkitNLPzGuiPlia8074V/Ar4TeP/AIb/ABV1y5+MerXkMd54dj1n7YJQWIKtbjJUZCjDZB3Yr7K8N+ItZuP+Cof2G8vLlIG8DRyy2Pmt5KykIWIXOMgk84rv/wBi39lDwn8M/hD4J1TW/h7pek/ESGzU313Pao10su4nJfn5gMcg15b8YtD+Kfwy/bzufir4W+FmqePtDk8Oppg+wXEUI3nGeWPbA4x3FJv3kiLNpmP/AMFVNbtNP8afBO11vXdT0HwtdanKurT6ZPJHILfMYdgIwSSFJIwCfQGun+Dek/B/RvgX8ZPEPwX8c+KPEzx6Fcw3M+tXVyTbyLA7IYxNFGQe+QD07Vy/7V2i/Fj42S/A3x/bfBvVW1Dw/q013qXheS4hkkSNJEKB2JC4kCEjg4zyK9p8O+LPHHxY+E3xQ0C9+CF58M7ibQrmKxjklgYX80kTqEAjAAIJHJ457VP2fMu+qPkT/gnD8QvEfws+KHgvT/Eeu3+oeG/ido01xZtf3DyLHe280kZVSxOCQozjsw9q5r9rj4keJ/ij8bNX8d6Vr2o2PhHwz4r07wlpsdnctHDNMGdrh8AgHBQc99w7DFeo6/8Asn/Eo/sL/Cp9E8P3lj8XPA2ove2lijILhFediwBztPGxsZwQPwrQ8cfsgeNdD/Y3+FPhXR/D11qvi1fFNrr+vQxspkjdyzSs5JAO3IBwT071WnMmLoc/+21rPhST9t/wjpfxK8Xa94a8AyeHfMu5tGuJ1kEgWQxkCJGPLBQSFPHUjrXZ/Fyz8C+Df+CcnxD1f4OeMPEWs6Hf3luV1TVLuc3KyC6hjkRTIiOowCCMAHJ5IrS/aS8A/EXw/wDtreE/iboHwqvfiT4f03QDZzWsLQqjSMki4PmHGVLA9D7V1nx1tPiD+0N+xR490G2+EF94H8RSXNrHZeHTLCz3CrcwyPIm3CgABiQcH5T1qNoD6nkn7PfxQ8TeB/2f/jZ8HfGGsXE/iDRfCd5rugajLK3mz2U9k0gKOTk7GYEEEkZI4xitzRf2fdH+M/7DfhPx9rviHxRb6/oPhG4a3bT9XeGKVk8yQGVcEsc8ZyDjit39rr9l3xp4k+D/AIG8VeA9Ief4i6LoB0C/06MqHu7O4tzFNGckAlCxIBOBk9a9c+Efwx8UeHf2CbbwRqGky2/ilfDFzaNprFS/nMjhUJBxkkgdcZPWm9mxLoeO/wDBNj9nXRNY+GPgz4v6h4g8UXnihmuN0NxqzvZHDNGMxEHOB6nrzXif7Ufizxx8Svi18UPi74S1nUIfD3wl1Ox06C1tZ2WG5McpF0xAODhjycHIHpX1v+yz4R8efBX9hOLSJfDV3H47sbG8a30Y7fOMzMxiHBxySD16V4x8Ff8AgmPN4g+CazeN/HXjvw14n8RRzXer6FpuoQR2YmkLHbIhhYscEbssc5IBFV9q6BWt5npH7Zf7WWr+Hf2X/Bmu/D+9FnrPj6S2tLLUVAJtllUGRlzwGGdoJ6Ek9QK2/hn+wYPAmpeGvFUXxR8byeL7WaG61Sa51MzWt/ggyxNERgK3I6kjOa+fvDv7IvxT+In7G5+G+saVNofi/wAAeIJLzwzcahIvl39uZGkCggnAyxwTjHyjGOn0H8Mvjt+0br2oeHPDut/A9NEmjnhh1jxDe6kptPJBAlkiRTuLFQSASQCecjiltewux4t+z78ZdU+HPiv9tHxTdXdxqY8PXkE9nbXMrOiOPtgUAEkAEhcgYyBVv9nv9lHVP2qvhDZfFP4j/E3xi/ivxD5l3YnS9RNtb2CbmCBYwMEAjOBgYwPeui+B37LfijVvE37WOk+LtIudD0bx1dQx6XfybSs6j7UfMUAnIUvGSCATn8sr4KeJP2lf2YfhvH8L/wDhSx8avpRkg0nXrLUo0tWjLEoZQSGwCc8YOOOOtN2t52RT3uu55xofx08c6x+xX+0Z4N8TeIbvVPEHgG5OmW+t+YVuJIftAUbnGCSNpGSckHBJxW7+yN8TvEvw/wDhv8SPg/4x1e4u79vC03ifw1qFxKzST2s1qWZUckk7WycZyCGx0ro7P9jbx14P/Yv+Mlnf2w134p+Ppf7RutPsGBCyGdWEakkAkAsSc4zwK2f2iv2X/Gmvfs8/DLxJ4O0lv+Fp+ENGi0+XTwVD3VtJB5U9uTkA43EgZA645xSv3BWuezf8E7tRu9X/AGQvAF3f3M15cvBLumnkLu2JXAySSTxX0nXgX7DHgPX/AIZfsv8Agjw54n06TSNbs4JBcWcpBaMmRmAOCRnBB4J6177TluSgooopDCiiigAooooAKKKKACiiigDxf9sL/k33xF/13sf/AEshr899L/5Btt/1zX+Vfoz+014fufFnwf1HRrMqLq+vtPt4i5wu5r2EDJ7DJFfI9t+x/wDFa3t44hp2lMEUKCb7HT8K+syXFUcPGSqStc+czTD1azj7NXPKKK9d/wCGRPix/wBAzSv/AAPH/wATR/wyJ8WP+gZpX/geP/ia+l/tPCfzo8L6hif5TyKivXf+GQ/ix/0DNK/8D/8A7Gk/4ZE+LH/QM0r/AMD/AP7Gj+08J/OP6hif5TyOhvumvXP+GRPix/0DNK/8Dv8A7Gk/4ZF+K+OdM0r/AMDv/saHmWEf2w+o4hfZPpn9i/8A5N98P/78/wD6Mavca8x/Zy8Aap8MfhLpHh/WfJ/tK3MjSiBtyjc5IAPfgivT6/NcRJSqyktmz7iinGnFPsFFFFYG4UUUUAFFFFABRRRQA1qxPF3/ACDE/wCug/ka22rF8Xf8gtP+ug/kal7GtP40fnP8YtD1iH4v+K510PVLiC4uVeOW3tHdGG0DIIGD+Fcj/Zusf9C9rX/gBJ/hX6KUV9DRz6pRpxpqN7HnVshp1publqz86/7P1j/oXda/8AJP8KP7P1j/AKF3Wv8AwAk/wr9FKK2/1jq/yGH+rtL+c/Ov+z9Y/wChd1r/AMAJP8K7P4I6HrEvxi8MXD6JqdtBBJI0ktxaOiKChAJJAA5NfcNFYVs+qVqbpuG5vQyGnRqKopbBRRRXyx9SFFFFABRRRQAUUUUAFFFFABVfUVL6fcooyzROAB1yQasUVUXZ3FJXVj85rfQ9csPNgl8PaxvWWTO2xkI5YnrjFS/2brH/AEL2tf8AgBJ/hX6KUV9ZHiGrGKio7HycuH6c5OTlufnX/Z+sf9C9rP8A4ASf4Uf2frH/AELutf8AgBJ/hX6KUVX+sdX+Qj/V2l/MfnX/AGbq/wD0L2tf+AEn+Fe//se6TqNjeeMbm9068sIp2thEbuBoy2FYHAIGce3rX0rRXFjM5njKTpONkzvweTQwtVVIyvYKKKK+cPoQooooAKKKKACiiigAooooA8X/AGstLvdW+FYjsLO4vpY7+CRo7aMu20E5OACeM18p/wBnav8A9C9rX/gBJ/hX6KUV7+BzaeBp+zjG54OOymGNqKpKVj86/wCz9Y/6F7Wf/ACT/Cj+zdY/6F7Wv/ACT/Cv0Uor0f8AWOr/ACHnf6u0v5z86/7P1j/oXda/8AJP8Kr6hoWuX9ubeLw7rJkdlA3WMgGcjviv0coqZcQ1ZRacNyo8P04tSU9jW+G8bQ2cSMCrrbRhlPUEAZFduvSuT8H/APH1P/uD+ddXXzSfNr3PWqrllYdRSUtUYhRRRQAUUUUAIa4T46f8kf8AGP8A2C5//QDXd1y/xM8P3Piz4f8AiDRrMoLu+spYIjIcLuZSBk9q0ptRmm+5FRXg0j8uNK/5Btr/ANc1/lVqvV7X9j/4rW1vHENN0pgihQTfYJwOvSpf+GRfix/0DNK/8D//ALGv0uOZYVJJzPhJYDENtqJ5HRXrv/DIfxY/6Bmk/wDgf/8AY0f8MifFj/oGaV/4Hj/4mq/tPCfzon6hif5TyKivXP8AhkT4sf8AQM0v/wADx/8AE0f8MifFj/oGaV/4H/8A2NH9p4T+cf1DE/ynkdangz/kong7/sL2/wD6GK9I/wCGRfix/wBAzSv/AAP/APsa1vBv7JfxKsfG3h6/1Gy0y3s7G/huZXjvNx2q2TgY5OK58RmOFnSlFT1ZrRwVeNSLcdEfeSfdFOpq/LgU6vzY+5WwUUUUDCkpaSgD5H/bs0LVtUm8F3Gn6VfalFbyXAl+xW7zbMqAMhQcZ96+Xf7B8Qf9Ctr3/gtl/wAK/VjaGPTNLtX0r3sJm1TCUlSjG6PHxGWwxE+duzPym/sHxB/0K2vf+C2X/Cj+wfEH/Qra9/4LZf8ACv1Z2D0o2D0rs/1grfyI5f7Gp/zH5Tf2D4g/6FbXv/BbL/hR/YPiD/oVte/8Fsv+FfqxtHpRtHpR/rBV/lD+x6f8x87/ALD+i6jovwlvk1LT7rTZZtWnlSK7hMblSqAHBA4yD+VfRPehVHSlr5qtUdao6j6nu0qapQUF0FooorI1CiiigAooooAKKKKACiiigAooooAKKKKAGn0r4C/bO/5OCH/YFt//AEZJX36TxXwL+2la3Ufx2iuhZXctu+jQqskMDOpIkkyMgH1H517WTyUcUnJ2R5WZxcsO0jxWiovNn/6B2of+Akn+FHnTf9A7UP8AwDk/wr9E9vT/AJkfFexqdiWiovOm/wCgdqH/AIByf4UedN/0DtQ/8A5P8KPbU/5kHsanYloqLzpv+gdqH/gHJ/hR5k//AEDtQ/8AAST/AAo9vT/mQexqdjj/ABd/yF/+2a/1oqv4yvIodYCzh7Z/LH7udWjbGT2IzRXN7aH8yNfZT7M/aLbSY9qdRX5Ufoo3aKNtOooAb+FLtpaKAE2j0pNop1FADdo9KNop1FADdvt9aPwp1FADdoo2jninUUANABo2CnUUAN2il2j0paKXSwDdtG0U6imA3aKCtOooATsKWiigAooooAKKKKACiiigAooooAKKKKAOO+Kf/Iv6d/2HNJ/9OFvXYAVyHxS/5F/Tf+w7pP8A6cLeuwoASj8KWigBPwo/ClooAT8KTA9P0p1FACCloooAKKKKACiiigAooooAKKKKAGtWJ4u/5Bqf9dR/I1ttWJ4u/wCQan/XUfyNTLY1pfGjjqKKK5j2AooooAKKKKACiiigAooooAKKKKACiiigAooooAKKKKACiiigAooooAKKKKACiiigAooooAKKKKACiiigAooooAKKKKACiiigAooooA6Hwb/x93H+4P5mus/hrk/Bv/H1cf7g/ma6z+GuiHwnlV/4jFoooqznCiiigAooooAKSlooAT8KPwpaKAE/Cj8KWigBPwpPwp1FADfwo/z0p1FADQeadRRQAUUUUAFFFFABRRRQAUUUUAFFFFABRRRQAUUUUAFFFFABRRRQAUUUUAFFFFABRRRQAUUUUAJTGjVjkqCfUipKKNVsBF5Cf3F/IUvkJ/dX8qfkUZFO7J5V2I/IT+4v5Cl8hP7q/lT8ijIouw5V2GeQn91fyo8lP7i/kKfkUZFF2HKux+PP/BVn93+0/bBRtH/CPWnH/bSeio/+CsP/ACdFa/8AYvWn/o2einzMOVdj9i6KKKkoKKKKACiiigAooooAKKKKACiiigAooooAKKKKACiiigAooooAKKKKACiiigAooooAKKKKACiiigAooooAKKKKAOP+KX/Iv6b/ANh3Sf8A04W9dhXH/FL/AJF/Tf8AsO6T/wCnC3rsKACiiigAooooAKKKKACiiigAooooAKKKKACiiigAooooAaeK5b4gapHpOirNLBeXCmZV2WVnLcvyDzsiVmx74wM11RqlqX+rH1rgxtd4bDzqxWyNKfxI8e/4Tiz/AOgZ4h/8J2//APjNH/CcWf8A0DPEP/hO3/8A8Zr0+kr87/1or/yI9TmZ5j/wnFn/ANAzxD/4Tt//APGaP+E4s/8AoGeIf/Cdv/8A4zXp9FH+s9f+RBzM8w/4TizP/MM8Q/8AhO3/AP8AGaP+E4s/+gZ4h/8ACev/AP4zXp3WvKrT45RXX7Rl/wDCn+y3E1roketHUfMG1g0m3ZsxnI65zW9LiHFVrqFNOwnMn/4Tiz/6BniL/wAJ2/8A/jNH/CcWY/5hniH/AMJ2/wD/AIzXmumftcX/AIo0/VbjRtC0u1bTPGp8JzjWtXjtFkVTgyxlgAzntGMk9s12fwt/ap8CfFjxt4v8MaVrFimpeHbpoGR76FjdoqgvPCA2TGpO0tjAIIJFdcs2zCMXL2Sstyfa67mv/wAJxZ/9A3xF/wCE7f8A/wAZo/4Tiz/6BviL/wAJ2/8A/jNdD4Z+LXgnxte3ln4e8YaDrt1Zgm5g03U4bh4QDglwrErggg5xip/CvxM8I+Obu+tPDfinRtfubFtt1Bpl/FcPAckYcIxKnIIwcdK5ZZ/jI3vStb1K5/M5f/hOLP8A6BniH/wnb/8A+M0f8JxZ/wDQM8Q/+E7f/wDxmt7xJ8YvAng68u7XXvGnh/RLq18vz4dR1OGB4t4Jj3B2BG4AkZ6gHGak134s+CfC7W66z4v0LSGuLf7XD9u1KGHzISwUSLuYZUsQNwyMkDqaFn+MdrUt/UXO+5zv/CcWf/QN8Rf+E7f/APxmj/hOLP8A6BniH/wnr/8A+M1vax8YPAnh3WrTSNV8aeH9N1a7CmCxu9UginmDfdKozhmz2wOc8UeJPjB4F8G3Vxba94z8P6LcW4jaaHUNThgeMSZ8ssGYEBsHGRzg4zTWfYzS1LfyYc/mYP8AwnFn/wBAzxD/AOE9f/8Axmj/AITiz/6BniH/AMJ2/wD/AIzXYx+O/Dk2rWGlx69pkmpX9sby0s1vIzNcQDgyxoDlkHdgCPes64+Lngi18Mt4in8YaDB4fSZrdtUk1KFbYSKSrJ5hfaGBBBGcggjFJZ/jW7ey/MfP5nP/APCcWf8A0DPEX/hO3/8A8Zo/4Tiz/wCgZ4h/8J2//wDjNdDefFrwRp/hWDxPdeMdBtvDcxCxaxLqUK2jk9AJi+0njpntXAeLf2uvhz4P+I/g3wndeIdLkXxPbyXVvqyalALWFFUlC7l8YkIKqQcMSAM1pDO8dPSNEn2nmbw8cWf/AEDPEP8A4T1//wDGaP8AhOLP/oGeIf8Awnr/AP8AjNb2pfF/wLoviSDw9qHjLw/Za/cY8nS7jU4UuZM9NsZYMc9sDmrGofFDwfpPii28M3/irRLLxFdYMGk3GoRJdy56bYiwY57YBzWf9v4zT91vr1H7R9zmf+E4s/8AoGeIf/Cdv/8A4zR/wnFn/wBAzxD/AOE7f/8Axmu08R+MtB8Hx2j67ren6Kl3KYbdtQukgEsgUsVUuRuO1ScDJwCe1UdG+J/g/wASeH7nXdK8VaLqWiWxIn1Kz1CKS3ix13yBiq475IxSXEGLceZUrr5hzM5n/hOLP/oGeIf/AAnr/wD+M0f8JxZ/9AzxD/4Tt/8A/Ga3dG+MXgTxFoeo61pPjTw/qej6cpe91C01SCWC2UDJMjq5VABzliABWn4Y8deHPG0d0/h7X9M11LWQR3DabeR3AhYgMFYoTtJBBAOOOacuIMZFXlStb1Hz32Zx/wDwnNn/ANAzxD/4Tt//APGaP+E5s/8AoGeIf/Cdv/8A4zXRN8VvBS+K/wDhFz4u0IeJs4/sc6lD9r6Z/wBTu39OcYrkvgT8arn4vX3j23udMi04eGtfm0aNo5S/nLGARIQQME56DI96r+3sZyObppJC9pra5b/4Tiz/AOgZ4h/8J6//APjNH/CcWf8A0DPEP/hO3/8A8ZrZuPjV8PbXVk0yfxz4ci1F7t7FbSTVYFlNwhw8QQvnep4K4yCcEVcvPip4NsPEn/CP3PizQ7fX/Ojt/wCy5dRhW68yRQ8aeWW3bmUhgMZIIIyOan+3sbt7L8w5/M5r/hOLP/oGeIf/AAnr/wD+M0f8JxZ/9AzxD/4Tt/8A/Ga6C3+L3ga68VP4Zg8ZaBL4iQkNpMepwNdAgZIMQfcCPTFPHxW8Ff8ACPya/wD8Jbof9hx3P2N9S/tGL7Os+7b5Rk3bQ+442k5zxjNH9v4zR+y/MfP5nOf8JxZ/9AzxD/4T1/8A/GaD44s/+gZ4h/8ACev/AP4zXRTfFjwVb+Kk8MS+L9Cj8SPjbo7alCLtsjIxEW3HPbjml1L4seCtH8UQ+Gr/AMXaFZeIp8CLSbnUoUupM8gLEWDHI6YHNP8At/G3t7L8xe08znP+E4tP+gZ4h/8ACdv/AP4zQPHFn/0DPEP/AIT1/wD/ABmqPx8/aK8NfBXwX4lvG1rRJ/FemaZLqFt4dutRjiubkKCQBHnfg4PIFa1n8dPCWm+CfC+u+LvEmh+EptcsYbuOHVNSitwWdFYqhkZS2CcZArRZ3jnBVPZaMPaWdiv/AMJxZ/8AQM8Q/wDhO3//AMZo/wCE4s/+gZ4h/wDCdv8A/wCM10evfFXwV4VhtJda8X6HpMV5A1zbSX2owwrNEuN0iFmG5RkZYcDI55rprW5ivLeK4t5UnglUPHJGwZXUgEEEdQQQQR1zWEuIsVBJyppIfO29Gebf8JxZ/wDQM8Q/+E7f/wDxmj/hOLP/AKBniH/wnb//AOM16fRWP+tFf+RD5meYf8JxZ/8AQM8Q/wDhO3//AMZo/wCE4s/+gZ4h/wDCev8A/wCM16fRR/rPX/kQczOa+Hnia11bVLi3jtNVt38rfuvtKurVCAQCA8saqTyOAckZOOK9FrI03/j5/A/0rWr7nKcZPHYZVZqzPOrfGLRRRXtGAUUUUAFFFFABRRRQAUUUUAFFFFABRRRQAUUUUAFFFFABRRRQAUUUUAFFFFABRRRQAUUUUAFFFFABRRRQAUUUUAFFFFABRRRQAUUUUAFFFFABRRRQAUUUUAFFFFABRRRQAUUUUAfjp/wVi/5Oitf+xetP/Rs9FH/BWL/k6K1/7F60/wDRs9FAH7F0Vx81j46aeQxa14eSLcSiyaPOzBc8AkXQBOO+Bn0FJ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xorjvsHj7/oOeHP/AASz/wDyXR9g8ff9Bzw5/wCCWf8A+S6AOxorjvsHj7/oOeHP/BLP/wDJdH2Dx9/0HPDn/gln/wDkugDsaK477B4+/wCg54c/8Es//wAl0fYPH3/Qc8Of+CWf/wCS6AOxorjvsHj7/oOeHP8AwSz/APyXR9g8ff8AQc8Of+CWf/5LoA7GiuO+wePv+g54c/8ABLP/APJdH2Dx9/0HPDn/AIJZ/wD5LoA7GiuO+wePv+g54c/8Es//AMl0fYPH3/Qc8Of+CWf/AOS6AOxorjvsHj7/AKDnhz/wSz//ACXR9g8ff9Bzw5/4JZ//AJLoA7GiuO+wePv+g54c/wDBLP8A/JdH2Dx9/wBBzw5/4JZ//kugBfil/wAi/pv/AGHdJ/8AThb12FeQfEyx8dLoGn+Zrfh5wda0oDbo84O77dBg/wDH0eAcEjv0yOtdd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wOapal/qR9a5v7B4+/6Dvhz/AMEtx/8AJdRXGk+PbhMHXfDo+mjT/wDyVXn5hRnXws6UN2iouzuzXorC/wCEc8df9B/w7/4Jp/8A5Ko/4Rvx1/0H/Dv/AIJp/wD5Kr8x/wBW8d2/E7PbRN2isL/hG/HX/Qf8O/8Agmn/APkqk/4Rzx3/ANB/w9/4Jp//AJKp/wCreP7fiP20Ter418e/s4yfFf8Abh1PVdes9etfCq+FII4tV0q/nsVa4EpzGZImUnAOSpOOhx0NfVv/AAjvjr/oPeHv/BNP/wDJVJ/wjfjn/oP+Hv8AwSz/APyVXdhMmzHBycoJXatuKVWMtz88fDP7P/jHw34CvNGt/DWsPHb/ABfTUYPtAaWR7BSALhmYlmXABLEkk5J711F58FfFEPiD9pPwpo/ga507VvFLSXug+Ire0jS28gxIHgWYYKmQggqMAnJPSvub/hHPHP8A0H/D3/gln/8Akqj/AIRzxz/0H/D3/gln/wDkqvV+rZndtwWvn6f5GXNDc+EfAvww1XxZ8RPAOo6T8ItW8A6X4U8NXmn+ImaGO1l1RpLVohBEVI80lyGDnvgk13X7EPgzxR4J8ba5p0fhS/0zwFb2KR2d/wCI9JgstUWbeSYDJEczoBzvbnsPf60/4Rvxz/0H/D//AIJp/wD5Ko/4Rvxz/wBB7w9/4Jp//kqsq2BzGrCUHTVn5i5oaanwT8ZltH/a8+Mcdz8Nbz4jy3HhOztbeKyt0nazmkjKq5VuQCeNy8rj3rT+Hf7K+sXHxC+Amk/EPww2u6ToXg66i1B7pTLb29yZXeKJznBZQwAGcccV9h6f8H9a0vxhqniq0u/DEPiHU4I7a71BdHuN80cf3FP+l4wPYCugHhvxz/0H/D3/AIJp/wD5KrWWDzCFOMKcForb+VinOLZ+fnxM+DviKx1T45eF7z4T3/jDXvGeqNP4Z8TwQRvDaW7EeSpmJzCIgAMDGQuOc1Q8VaHL4b/aG8WaRr3w+vPihqsPw+07TWWzgS4aG5MOzzCrcgFhjeMkYz71+iX/AAjfjn/oP+Hv/BNP/wDJVc/afCDWrDxlf+LLe68Mw+Ir+3jtbrUF0a48yWJCdin/AEvGBk9AD71rSwuPirTpp6d/T7hOUejPi/wf8M/iL8Bda+BniLUPB+s+LP7L8LXejX1ppIWaa0mlkaSON8kAKAwUnOBg81w2pfs/fEu4+C3w1nu/D2u2cOi+JtZu9X0jT7WK5u41nlBhmSGUFJQuGAyDw2RX6U/8I345/wCg/wCHsf8AYGn/APkqgeG/HP8A0HvD3/gmn/8Akqpjh8yupezV/X1/zC8O5+fd38A/7I+A+lCHw98RLm9TxLc6zYedpNpNLaztGBmWyzsMMhJwuAQQegPPRTfD3xhZeIv2dfGvi34VRahNpdrfWmt6XoemxMIGlDrbM8P3VA3I5AJCktjGAK+4v+Ec8df9B/w9/wCCWf8A+SqP+Eb8c/8AQe8Pf+Caf/5KrN4XMnf3F169wvDufnb4y+DPiz+w/ir4DuvhRqPiDx14p8THUtH8bLDG0EFuzxMjG4J3RbAj/KMZ3YxXZ618MvFvhn9pTR9R8MeEtX1bVbi806PXrzXNLgudMmihRVe7t7onzIXADEKOpA4xxX2//wAI346/6D3h7/wTT/8AyVR/wjfjn/oP+Hv/AASz/wDyVT+qZj/z7X3ico9z5c/4KJJFJZfBxZtEbxJF/wAJpAW0lMbroCCYmMBjgkgdDweleJ618BfHPjbwp8XvEPhvwHqHhnw7rHiHSr+18FzIlvLe21tn7QBGCFXeSCF6Hbjmvu/xT8H9a8bXGjT65d+GdRl0e8XULBpdGuAbedQVEi4vByAxHORz0rf/AOEb8df9B/w9/wCCaf8A+SqmjgcfQoRpwgm1vr53KlOLe58G6l8K/EXj28+Mfivwp8NNR8A+HtQ8ByaJBoc1qtvNqN9yQ6woeMD5QcAmvrP9mX4T6T8Kfgz4f0/TtBi8P6ldafbyakiR7ZHufLAZpM8lgSQfyr0D/hHfHX/Qf8Pf+Caf/wCSqP8AhG/HX/Qf8Pf+Caf/AOSqwxOX5liIez5UlfuNSimnc/Nrwv8Asz+Krf4pyWHirTfG51RfFx1WDUtJ060eykjMwZJmu2/eKAucrk4AwByK+uP2SPB+t+E9U+Lz6xplzpq6j4vury0a4QqJ4WAxInqD2PtXtv8Awjfjn/oP+Hv/AATT/wDyVR/wjnjr/oP+Hv8AwTT/APyVV4jA5liafs5QS+YlKF73PzC1Lwhd/ECD4++FND+GN7r/AIp1n4g3UeneKreGNk08pdhm3yk7o9oBPHDbuvFfSfgH9nSTUv2pPij4k8S+HftM8GlaPHoWuXcZKi5SwijkkiY8FldCCeoIr6K8K/CHWvA8mryaFd+GNNfV76TUb5otGuP39zIcvI2bs8k88YHtXQf8I545/wCg/wCHv/BLP/8AJVb1sJmElyUopK3f0FzRvds/Ojwx8EvF914a8C/D9PhbqGk/EDRPFq6nqPjySGNYXgWcu8wuAdzllIG3np0rrbj4A+NR+0lcfDtNBuj8J7rxXH41OqhP9HBWIs1ue2TKFIHqDx0r7q/4Rzxz/wBB/wAPf+CWf/5Ko/4Rvxz/ANB/w9/4JZ//AJKo+rZn/Ivv6j5odz82bX9mbxUvxa1mw8U6b42mvZ/FzavZ6lounWklpLGZt0czXbYkjAXgrnAA4FO8afs0+K7r4yeO7XxLpvja+Gs+Il1HTtR8P6daTwywh1aMvcyDfCUAAIBAwvSv0j/4Rvxz/wBB/wAPf+Caf/5Kpf8AhG/HP/Qf8P8A/gmn/wDkqr9jml78i2tuS3Dufnv8Zvg74mtdZ+P2jXnwq1Px1rHixI7nw94mjgjmW3jSIAKZCcoykcKvLEAYwRW/qnw71zwR8QrPxB4s+FWpfEnQtS8CWGj6fa21qly2m3aQqskTox/dlmySwGQSeeK+6f8AhG/HP/Qf8Pf+CWf/AOSqP+Eb8dD/AJj/AId/8E0//wAlVKw2ZWSdNaeY+aHc+DvBX7KXiCbU/wBnHw/8QPDLa5pWkafqh1WGcedb2ZkKtDFIwOCRwBzgke1foPZ2kNhawW1vGsNvCgjjjUYCqowAB6AACsn/AIRvxzn/AJD3h7/wSz//ACVR/wAI746/6D/h7/wTT/8AyVXmYzKcxxluZJW8yozhE3qKwv8AhG/HX/Qf8O/+Caf/AOSqP+Eb8df9B/w7/wCCaf8A+Sq8z/VvHdvxNPbRN2isL/hG/Hf/AEH/AA9/4Jp//kqk/wCEc8d/9B/w9/4Jp/8A5Kp/6t47t+Ie2idPpv8Ax8fgf6Vq8Vw8Oh+O7eTcuu+HTxj/AJAs/wD8lVZ+wePv+g54c/8ABLP/APJdff5PhKmCwqpVdzlqSUndHY0Vx32Dx9/0HPDn/gln/wDkuj7B4+/6Dnhz/wAEs/8A8l17xk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flL/wVi/5Oitf+xetP/Rs9FZv/BUSDWov2lbddWvLG5uv7BtcPZ2rwJt8ybA2tI5z15z+FFAH7O0UUUAFFFFABRRRQAUUUUAFFFFABRRRQAUUUUAFFFFABRRRQAUUUUAFFFFABRRRQAUUUUAFFFFABRRRQAUUUUAFFFFAHHfFL/kX9N/7Dmk/+nC3rsa4/wCKX/Iv6b/2HdJ/9OFvXY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Td1AH47f8FYv+TorX/sXrT/0bPRR/wAFYv8Ak6K1/wCxetP/AEbPRQB+xdFFFABRRRQAUUUUAFFFFABRRRQAUUUUAFFFFABRRRQAUUUUAFFFFABRRRQAUUUUAFFFFABRRRQAUUUUAFFFFABRRRQBx/xS/wCRf03/ALDuk/8Apwt67CuP+KX/ACL+m/8AYd0n/wBOFvXYUAFFFFABRRRQAUUUUAFFFFABRRRQAUUUUAFFFFABRRRQAUUUUAFFFFABRRRQAUUUUAFFFFABRRRQAUUUUAFFFFABRRRQAUUUUAFFFFABRRRQAUUUUAFFFFABRRRQAUUUUAFFFFABRRRQAUUUUAFFFFABRRRQAUUUUAFFFFABRRRQAUUUUAFFFFABRRRQAUUUUAFFFFABRRRQAUUUUAFFFFABRRRQAUUUUAFFFFABRRRQAUUUUAFFFFABRRRQA3vXl/7RHxYvfgz8OpPEGn2MGo3n2qG2SG5cqnzkgkkc8Yr1Hivnf9ur/kh+f+oraf8AoRrow0FUrRhLZs58RJwpSlHc8i/4br8e/wDQraCPrNL/AI0f8N2ePf8AoVdA/wC/0v8AjXz/AEV+h/2Pg/5T4v8AtLEr7R9Af8N2ePf+hW0H/v8AS/40f8N2ePf+hW0H/v8AS/418/0Uf2Pg/wCUf9pYn+Y+gP8Ahuzx7/0K2g/9/pf8aP8Ahuzx7/0K2g/9/pf8a+f6KP7Hwf8AKH9pYj+Y+gP+G7PHv/QraD/3+l/xo/4bs8e/9CtoP/f6X/Gvn+ij+x8H/IL+08T/ADH0B/w3Z49/6FbQf+/0v+NH/Ddnj3/oVtB/7/S/418/0Uf2Pg/5A/tPE/zH0B/w3Z49/wChW0H/AL/S/wCNH/Ddnj3/AKFbQf8Av9L/AI18/wBFH9j4P+Qf9p4j+Y+gP+G7PHv/AEK2g/8Af6X/ABo/4bs8e/8AQraD/wB/pf8AGvn+ij+x8H/KL+08T/MfQH/Ddnj3/oVtB/7/AEv+NH/Ddnjz/oVtB/7/AEv+NfP9FH9j4P8AlD+0sT/McT+1HqF3+0H8TI/FGuwppV6lhFZi309i0exGdgcsc5O80UeMCf7X/wC2a/1orL+ysL/Kbf2hX/mP2WkuI4FzI6xjOAWIGaZJqFtE217iJGHVWcA/lmviX/grDqF1p3wV8Dva3M1szeL7JWaFypI8uU4JBGRkDiuC/wCClH7N/hLQ/grrvxbspNWt/GVxcWKvMupS+RhisbYiztGVHbvzX5x0ufb9j9F11C2kBK3EbBRliHBA+vNC39q7bUnidj0VXBP5Zr8+viR+zf4Q+Bv7CvjzxZ4Wk1eDWda8L2rXU11qUswyzRMSgJ+XJJ6duK4j9hHRP2dPE2tfDl7O88Wz/FeG3W8lW4a9FkblEJc7mHlleuBnBp9yeiZ+n32qDzfL85PM/ubhn8qdJPHCpaR1Re5YgV+MPxa1jxT4T/a2+L/xS0nVb9/+EB8S6fPcWiztsezlYxyKQDjGABjGME19J/t+fEWX45TeA/hr4O1SZNPvtKm8ZatdWUpQ/Yo4GeEEgg4YnOO52+lLdJrqPq0foZHMsiB0ZWU9GU5FNluooMeZIkeem5gPyr5j/wCCa91cX37GPw/kubiW5l23gMkrlm4vJgOT6AACuC/bw/Z38GN8P/iF8TvGHjXxHFqUFkZNFgXU3itrO4WMLFFDCpAYu4BOeSWJ4xmnL3XYI6n27uFMknjiUs7qi+rEAV80f8E6b7xnqP7KHhK58cT3d1qkpme3lvmLTtalz5RYnk/L0zzjFbv7SX7OvhH4vZ1zx74r13S/DOk2EnmafY6k1naIQSzTyFfvMBgDPAxSl7oLU97WRJFDIwZTyCDkUpZVyScAetfA3/BJHUvFmo/DjxsdT1HUdU8Hw6sYvD9xqTsxMagh9hYnC/c4HAJNaP7cHjrxT49/aD+Ff7P/AIf1688MaZ4pZrrWL7T5DHPJboGYxhhyBtjY4BGTjORxTa1SQdz7liuophmOVJB3KsDSTXcMJCySpGT03MBmvlK2/Zn8J/seaL4m+JvhLW/EoXRNAvrm50e+1J7m2vZEiLqzq2cMCvBHqa8R/Zc/ZZtv2wPhV/wtX4teK/Eus+ItfuJpLNbPU3t4bCJWKqI0U44IJAwABgY6kyB+jrSKq7mYBQMls8UR3Ecse9HV0/vKwIr8tfh98SvGOl/AT9qb4U+IPEl9r7+A4Hh0zVrmQm48hmddpfOeNgIyTjcQOBirH7Cfj3XfhLpN78NfFOqT3Gm+M/B6+K/DN3cOTmR7UNcQKxPDKdxA/wBknvVdw23P1BW4jePerqyc/MpBHHvRHdRTKTHIrgcEqwI/Svyaj1L4i3H/AATD8HXPhSXWbmyHiC+/4SB9JkY3n2EXs2QCDu25wCR04zxmvfv2KV+CF9H4h1f4ReNfEJuW0iSLUvCOu3sjSwyDnzzG/ORjbuUlfcHijzDsfdEVxHMuY3VxnGVII/Smi6hZXcSoVXhiGHH1r4r/AOCS99c3/wCzNfvc3EtxINfuwGlcsQPl4ySa+fPhXrF/J+yX+2DK97cNLDrN75cjSsWTk/dOcj8MUPR2HHU/Vnz4/L8zevl4zuyMY9ah/tS0H/L1D/38H+NfP37M3hOy+Jn7EfgPQNde5nsNW8NQ2900c7JKysuDhwcg+4NfFs37IHgCP/goInwnEmu/8IcfDa6kbf8AtebzfOIOT5mc44HFFve5SVtc/VhZkaPeHUpjO4Hj86SK6imz5cqyY/usD/Kvzt+Nej33ir9pb4c/sseGPEOr+F/h7puj/b9TazvG+1XiDcwjaUncQFUDr1Ykg4GMX9pj4Ur+wB4g+HXxC+F3iPXrTTb/AFyPSNX0O/1B7qC6jdWckhs9kYHjIOCCMUlqO266n6VSX1vC22SeNG67WYA/qakjlSRQyMGB6FTkfnX5RftLXXwz1r/goNqdt8YfEN7ofgdvC8M0bwXU8QFyQpjA8oE5IL8YwSOT0r2j/gmbfa79r+J7WGqaxqnwZh1Ar4WvtbdyzxqzAlC/O3aBnAAzjIByKa8wfkfeZuolmERlQSHom4Z/Kpt1fjr8UfE3i/xV8QPFf7VWlX97/YHhXxpaaVZ2aSMIZLGHEchxnG0kgE45Lk9a/XPwz4is/Fnh3TNZ06QTWOoW8d1BID1R1DA/kRQlpcOti/Jf28chR540YdVZhn8qm3jgg5HXivyU8aaJ8LvGX7bXx4t/jB4xm8N6Zp9rHLpUh1drQ+eFTiMA/OQOQoBJ9Kq+E/2l/il8Pv2BrqWHW9Se81nxUPD3hrXL8k3EdmyszSIzcnGzAJzjccdBg6D6n64/a4fM8sSp5n93cM/lT2kSNSzMFAGSSa/Pj4jfsB6P4H/Z/wBV8caR418WQfE3SNJfWW199XlPnTxxmV1KZwFOCBg5HBJPNeXfF/40fEf4yfsc/BfxfenXLzws2oNB44l8PMUuriKJwhYlcYDKHOeBuIzR5C3sz9VftkHlGUSxmMdX3DH50z+0rT/n6h/77H+NfEX7MXwp+AHxm+H/AIy0b4f+NfEWueFNZjtPt/hu91OZbnTZI2dg4DEOhckAkZU7AATXhHwh/Y/8AeLv24Piv8NNSk16Twp4e0uK6sIE1eZZFkZoQSXByRh24PqPSjrYOlz9LPigwbw7ppBBB1zSSCD/ANRC3rsq898YaHbeGfAXh3SLISfY7HVdFtoRI5dtiX1uq5Y9TgDJ716FQAUUUUAFFFFABRRRQAUUUUAFFFFABRRRQAUUUUAFFFFABRRRQAUUUUAFFFFABRRRQAUUUUAFFFFABRRRQAUUUUAFFFFABRRRQAUUUUAFFFFABRRRQAUUUUAFFFFABRRRQAUUUUAFFFFABRRRQAUUUUAFFFFABRRRQAUUUUAFFFFABRRRQAUUUUAFFFFABRRRQAUUUUAFFFFABRRRQAUUUUAFFFFABRRRQAUUUUAFFFFABRRRQAUUUUAFFFFACCvnf9ur/kh//cVtP/QjX0QK+d/26v8Akh//AHFbT/0I12YP/eIeqOTFfwJeh8RUUUV+sn50e8/s2/Bfw78TtH8Q3/iCS6Cae0YT7PJtwCrMxPBz0H5e9dPY/AH4cfFLSdQbwBr11/admuTFdBsZOcbgwBAJBGRmtf8AYqhFz4P8aQs4iEkkaGQ/w5jbk/TNT+B/+EE/Zn03WtSfxXb+INWvECR21qwLHBJCgAnGT1JIAxXxWIxFZYmpGEnzJqy6H09GjS9hCUoqzWp8px+HdTuNUn06CynubyGRo3igjLkMCQQQB6im6t4f1PQZAmo6fc2DsMhbiIpke2RzXvXwT1z4j6xp+uzeENK063jvL57m41i/AVYy2SUGc5Az2BxntXqHxT0zVtU/Zs1i48XyabqOu2eHS608hox+9UAggDBwSCAMV6dTMp0aipyS1snrqcMcDGpByi9T410vw9qmuFxp+n3N7s+99niZwPrgU280PUdOjMl3YXVtGDgtNCyjPpkgDNfYOh2vifTPgR4Sl+F1rbvdzENesUTe2chid+AcNwT1wOKp/tIaxJ4h1PwN4InuoVn1KaNtTt4QuUOVAIbtkl8DPOBUxzWcqvKo6a+ug5YCMYXctT5S0vwprOuRPLp+lXl7GvV4IGYfmBis65tZrOZ4biJ4JVOGjkUqwPuDzX1z8evjFqnwV1jRfDPhK1tNPs4LZZHDQhtwzgKM9OB16nPWqv7RVjo2ueFfAPju6tIoJLqa3N3sTBeJ1DkEdTjBxn1qqeZ1G4ucPdntqTLAwtJKWqPmK28I63eaeb6DSL2azAyZ0gYpj1yBisivvbxtceMdY0/T9U+FuqaRd6HFbAPpu1D5mMnAJHGRgYJBBBr4X1w3La1em9g+zXhncyw7doRiTkY7YORiuvA42WKb5klbz1OfFYZULWd7jdN0e/1mfyLCznvJeuyCMufyANSat4f1PQZRHqVhcWTsMhbiIpn6ZHNe5fs/3XxG/wCETvrXwbpmn21sZy8utahtUA4A2gnrjHocZ7V6r8XtL1TVP2bdUuPFr6dqOu2brIt3YHdH/rlAIIA5wSCMY9q56uZSpV1Ssmr231N6eCVSk5p2Z8UUUUV755BxHjD/AJC//bNf60U7xd/yF/8Atmv9aK5nudB9z/8ABRj4L+Mfjd8K/CeleDNHbWdQsvE1rfXEKzRxbIFSQM+XYA4LDgZPPANa/wC3p8JvFfxf/ZV1Dwn4S0ltX8QST2TpZpKkZYRyKXIZ2C8AE8nnFfTNLx6V+Ra2sfpN9bnzn+0D8LfE/jL9iTWPAuj6Y154pm8P21nHYCVFLTJ5e5d5IUEbTySBx1rzL9lfxB8dPAOk+AfAWv8A7P0ek6Rp0EOn3fib+2rRnjjUEGUxqSxzjoCTzX21gcUHFPuLokfDfgP9lPxLrXxk/ah/4SzRDZ+FvHcEcGl3rSxsJjh8OFViylWKn5gPxrhP2Ov2PPiX4D8F/FXU/iDpsr+LLvQW8M+H4J7mOVhaKjbQjKxCqxCAAkEBecc1+j1IfpS2QHgX7Cvw28R/CP8AZe8H+FfFmnNpOv2P2r7RZtIkhTfcyuvKkqcqwPBPWvl79rT4c/Hr4sftJ2t3d/Cm48d/Cfw3Ksml6Lb61bWkF9IFB82fc+4/MSNpUDCgdyT+j9LgelNtuVw6Hyxq/wAS/wBoi6+Ac2oeFvhBp/hnx7a6nFaW/h2+1CG6hNiAu6UMkiKCMkBSwIAzg9K8y/b48H/H/wCL3/CI+E/C/gu41nwK1vFd+IodK1OC0ku58/PbF5HBCDGQQCCSCc4AH3ptWjjNLqC0Pnj9k/W/HcOkv4X8R/BeP4TeHdHtI49MWHVYbxZiDgriMkggcknrk1xP7ZX7N/jjxd8QvAfxe+FZtZ/Hfg+QgadfSbI7yA5ym4kAHDOCCRkMea+veOKO9Nu7uJaKx8teE9Y+OPx8XV/C3xI+GGm/D3wTqWkXen38jaot5dTySxmNTEIyVVRuJO7J6V478FdE/ag/ZH8H3Pw20b4ZaZ8SNDtriVtI1yPVo7UQxuSQJEYgkAknAAIyRk9a/Qfj0owPSkM+CfB37Gvjvwr+zf8AG241s2+u/Fj4jRST3NrYyBYkbLFIUZiB1diSSB0GeM1Z+JX7JfjHxH+xz8J4NE05bH4w+A9LtDaweagZmEQSe1L524IJwd2Mr1wSa+7WxxSUbhsz4c+AfhD49/s7fsk+B9I0TwFpuu+JLa+v5Na8N399HHKYZbiV08uUOU3EMCQSRg465qn8Af2bfH/ij9qbU/jP4z8Eab8KrGTS209PDum3Uc73UjAhpZDH8uSDyRjO0cdTX3gOvSj6fSmLyPzw+EPgH9o79jS18U+B/Bnw6074j+Gb7UZr3SdW/tSO2a138fvUcgsB8pIA6g88jG54M/Y98c+Bv2K/i14avFg1j4j+Nxc6hPZWciqgnkxiJXYhfU5JAyetfeVJwKW5Vz43/ZF8TfHjwToXgD4b+K/gg+h+HdLtFsLrxI2uW0pRURiH8lWJOSAMAnGc9q05vgp4zb/go0nxKGjMfBQ8MLYHVPOj2+eAwKbN2/PI52496+t+KM5pt63JWisj4z/am/Z6+I9v+0J4S+OvwjtLLWvEWlWh0/UdCvphCLuHJxsckAEqzA5IwQp55Fcn4w+E/wAcf20PHXgmL4m+CbH4YfD3w1qC6pPYjUo726vplGAAYyQBgkDOPvHrxj73/wAmiktNBu7Pi+5/Zl1nxF/wUC1nxpr3hK31P4b3PhT+zVurwxSxNP8Auxs8sksCAG+bbgevNcP4L+C/xt/Z70D4/eAvBnhq41jwnqMUlx4LnS9gURyzEK0YDSArsVyTkAExnByRX6EcY5o2ijyDqfnn4P8A+CUfh24+BUGn654l8YWniy605prrT4NXQaet8ylgDEEIID7c/Mc4PPevoT9hHw38QPBH7POj+F/iRosmja3ocsljCsk8c3nWykGNwY2YAYJGDz8vSvonAApAB2FO+4rHxH8PP2SbjWv21Pi/4x+IPgTT9W8H6nFA2i3mpLDcI8o2BiiZLKQAQSQPxr1D9sz9lv8A4aC+A48JeGmtdE1fSbqLUdGCoI4EljBAQgDABVmGQODg9q+jBx2pR0qddCvM+BPFGp/tcfEz4Uz/AAru/hZpHh64v7MaVf8AjB9XjeBoCu2R0hBLBmXI5B6nj09Gj8CfFP8AZT+EPgTwf8K/Bml/EvR9PtJINas7u7W1uJpmIYyRs5C7SS+QQTjFfW20UmBu96oR8S/se/s3eN/D/wAfvHPxg8YeF9N+HS65ara2vhTS7hZlTJBeSQp8ucqDx1LE10Xwa+CvjPwv+3l8X/H+paM9t4S1zSYbfT9SM0bLPIGhJUIGLDARuSAOK+uMDHSjH50X1QHH/FH/AJF/Tf8AsO6T/wCnC3rsq474pf8AIv6b/wBh3Sf/AE4W9djQAUUUUAFFFFABRRRQAUUUUAFFFFABRRRQAUUUUAFFFFABRRRQAUUUUAFFFFABRRRQAUUUUAFFFFABRRRQAUUUUAFFFFABRRRQAUUUUAFFFFABRRRQAUUUUAFFFFABRRRQAUUUUAFFFFABRRRQAUUUUAFFFFABRRRQAUUUUAFFFFABRRRQAUUUUAFFFFABRRRQAUUUUAFFFFABRRRQAUUUUAFFFFABRRRQAUUUUAFFFFABRRRQAUUUUAFFFFACCvnf9ur/AJIf/wBxW0/9CNfRAr53/bq/5If/ANxW0/8AQjXZg/8AeIeqOTFfwJeh8RUUUV+sn50e+/s5fF3w98OfCviyx1meWK4vwpgWOIsGwjLgkdDkjrXgkjbpGI7kkfnTaK5KeFhTqyqreR0zrSqU40+kT6J+D/xY8JL8JdR8CeKru60eOdnZb62Q5KsQ2MgE5BGOQcjir+vfFT4f6f8ABHXPA3hu7v7iWQgQyXkZJnYyKzNnsOCACB0FfM9A46cfSvPqZXSlNzu9Xf5nVHHVIxUWj7c8UeJNC8BfDHwRD4uh1OK6NsFjTQ5pIguEXO4qw7EcEnnOOleZ/GD4d6N4V8N+H/iZ4Wu79GkuYpBb6o7O7ckqct8wII5BJyDkdK5Lw/8AtTeLtF0WDS7q303WraABY/7Qty7KB05BGcDABOSK5P4kfGLxJ8UpIP7auUNtbktFa26BIkJGMgdSccZJJrzsPl2Ip1rvRXd/NM7a2MpTp92e5eIviF8IPjTDpuqeLZ77R9YtYgkkMIb58clchSCM5weDg1xHxq+N2jePtQ0HRdMtJY/COlSISrAq8wGAcDOQAoIGTk8mvDaK9SnllOnJSu3bbyOCWNnKPLa1z6o8DeN/g/8ACu8n17Qtb1mWaSJlGkybygzzggqAcY4JJxnvXzf4x8RP4t8VarrLRLAb64afyl6KCeB+VY9Fb4fBQw83UTbb7mdbEzrRULaI+ivhH8WPB8vwjvfAnim8utFWRmK3tqpJYEggZUHkEY5BBHernij4r+ALP4G6z4J8OXd/PKSohku0JacmRWZs9AOCMYB6cda+aaK5pZXSdR1Lve5qsdUUFCwUUUV7S2R5pxXi7/kL/wDbNf60UeLv+Qv/ANs1/rRXM9zdbH6dftKftJaJ+zH4S0jxBr2mX+qW+parDpUcOnhN6ySBiGO5gMAIc4OeRXnH7SP/AAUC8GfszeNdF8N6/oOuapPqVkt+bjTkjKQRFsZYM4Jxgk4B4rz7/grcf+LI+Bf+xxsz/wCQ5a8+/aW8AWnxT/b08B+E7yNZINX8C3trhhkBmt5gp/A4OfavyJapM/SWfc3j741+G/h78Hb/AOJN/O8vhy1sBqAaAAvMrAFFQE4LMSAORyetePfCn9vrwj8Vvg58QviJa+HNc0yw8FqXvbG8WIXEoEe8bMOVyRxyRXxH4G+JGs/HPwP8I/2Wr3z/AO29J8TSW3iMHI/4l1nIXQMe42kjHcxqfSut+GdpDp/7Pv7blrbxiKCHULqOONRwqiNgAPYAAU7LV9BpdD3/AMM/8FQ/BOoNoN34h8CeMvB3h3XJVhsvEGqWcZspHJwPmRzx746AntXuFn+0xoN7+0g/wci06+OsjSBrI1EbDatEcYUHO7OCD0x718C/C34FfG79rH9mv4VeB9Q0rw54X+FenvFejXPthmvryJWYACMZ2tywwdo6c8Yr2vw/ZR6X/wAFXpLOLJit/AqxLnrhQgGfwAp2SlZk3drnun7Tv7Xmjfsw3vhSy1HwzrfifUPEcz29la6KsbOXXaAMO4ySWAAGTTfhv+1k3jjw74w1rVvhn4w8EWXhvT31GRtfto4zcqqszLFhzlgFPBx1FfOf/BTe11rUPjJ+zvbeHb2DTtdl1xksbu5j8yKGYvEEZl7gHBI7ivcr7w18VfDf7N/xYj+KXizSPFd7Jod41nLpNibVYoxbyZDAnkk4II6Yqfs36ldUh/7Kn7dXg39rDVtX0rQ9I1bQdT0+BLoW+rLHmeFiQXQoxBAOAQfUVQ+Pn/BQPwP8Afi1p/gHUdG1nWtUuPs/2i401YzDaGZgqByzg5I5wAeK+FPg7qSfs4+F/wBmv46KGt9Buorzw54iljBI8priQxuwHXAZvfCCsz4i6Xd+Nvg6PjZq8TLqPjz4mWbWhkyWSwhMiwqM8gZJ6dcCqt7yF3P0I+On7cWj/BP4qab8PovAvifxl4gv7EX8UGgxROTHySMM4JICknA4FXLn9s2y0T4B+J/ip4k+H3ivwvYaFPHA+k6pBHFdz73jRWjG/btzIBkkdDXzF+0XpHjXXf8AgpN4Es/h7rdj4d8Ut4XkNvqGo2xnhRRFKXBQdSVBA9Ca9M/bT0fxxoP/AAT08b2vxE1yw8R+J1mtmlv9NtjbwshvoSgCHkEDgnvUfYuPqez/AAq/bC8IfF39n/X/AIr6Pa30enaHbXU9/pc4T7XEbeMyMhAJXLKAQc4ORzwccV4j/b4stF8A+F/GWn/C3xr4h0LW9LbVWudMt4nSyjVmUrMxcAMApPBIwRzXyl4xtpf2VbfxEY0+y/D34vfD+faqcRWusJp7DBHAHmZJHqWI7V9K/An/AJRl2uOD/wAIfd/T/VyU5btrYS6X6nQ/s/8A7dtt+0Nr2kWmjfCzxrpuj6lvEfiC+t4vsKbQScurnuMcA8mp/jX+314H+Bvxo0v4cavpeq3t/dfZxPqFmIzbWfnMVQSEsCOmeAeKxv8Agm9qltof7EPhfUbyUQ2lpHdzzSMeERZGZifoATX5/eIPido3xh8GfHnXNX8H+MNX8T+MtWF1oGrabpAns7SC2kJt1MxcMoCgqdqnAyeTR9q3QdtD9h/iZ8VvDXwg8Cah4w8UakmnaFZRiSS4I3Fs/dVAOWYnAAHJzXgfgP8A4KCeH/HHiPQ7Nvh3450XRdcuY7TTvEGoaYBZzO7BYySrEqGJGCRjmvkT9pH4vXHxs/YP+B/iW7kkksrbXIbDxCrZISWEtGTIP9oLuGezDua/ULQdY8Pf8InolxZXdiujTRQpYurqImBAEapzgk8AAc5qrdSb7Hnnwf8A2pPDnxj8ZfE3w9Y2F9pcngK6jttQu78xrDLu8350IYkKBCxJYDqK+VP2hv2tvB3x9WPSNE0X4jeJfh9ol+ZNcu/CenqtrfhOkbTFw/lgjJCjnA9q8++HSak9r+3uNI8w3pkh2+UTu25vN+Mc/dB6dq+qP+CcmreG4/2M/CD2U9nFHawTDU23KvlzCRi5k9DjBye1FuvoU97HT6P+178Nof2Y9Q+KnhhbrUfCfh+2WOXTbeMJdQFSsYhKMQAwyOpwRyCaufA39sLwh8fPg3r3xD0O0vrS10Nbhr7S7sILqIxRmTGAxU7lwQc4ySCRg1+d/gmI3X7LP7Y2q6UmPCV3rJOmGMYiYfagcoOmApXoO4rs3t5f2WW0jxLDGLbwB8WvAwsL8LxFbasLI7HI6ASHHPqzUnYEtkj9GPgR8YdO+PXwt0Tx1pFjdafp+qo0kVvebfNTDFSG2kjqOxPWvQq+Zf8Agm9x+xr8PP8Ar3m/9HPX01Q1ZkoKKKKBhRRRQAUUUUAFFFFABRRRQBx/xS/5F/Tf+w7pP/pwt67CuP8Ail/yL+m/9h3Sf/Thb12FABRRRQAUUUUAFFFFABRRRQAUUUUAFFFFABRRRQAUUUUAFFFFABRRRQAUUUUAFFFFABRRRQAUUUUAFFFFABRRRQAUUUUAFFFFABRRRQAUUUUAFFFFABRRRQAUUUUAFFFFABRRRQAUUUUAFFFFABRRRQAUUUUAFFFFABRRRQAUUUUAFFFFABRRRQAUUUUAFFFFABRRRQAUUUUAFFFFABRRRQAUUUUAFFFFABRRRQAUUUUAFFFFABRRRQAUUUUAIK+d/wBur/kh/wD3FbT/ANCNfRAr53/bq/5If/3FbT/0I12YL/eIeqOXFfwZeh8RUUDtX0D4S/ZZhuvBttrnirxLD4ce9ANtFIFwNwGzcSRyc9ByOOa/TsRiqeGSdR7nwVKhOtJqHQ8q1b4W+JNF8G2nim7sBHot0QIpvMUk5zjKgkjOO4rk6+xvj/4cfwl+zPpOjyTx3L2k1vH50XKuATgjPqCK8y8P/s26dY+HdO1bxv4rt/DI1FQ1tbFRvwQCA2e+DkjHGRk15mHzOMqTnVfXSx3VsDJTUIdjwaivTvih8Db/AOG3iDSrR7yO+0vVHUWt/GMAgkA5HYjIPBIINeky/seQaTrUcer+Lraz0uVFEMzqqyyykkFApOMDjnnOcY4rrlmOGjFS5tGc0cHWk3FLY+aKK+kp/wBj1tH16X+2vFNnYeH8KIbxyFklY5GzaTgEY55OcjHfHA/Gf4E3Xwp1zS7dL1NQ0/UyVt7lhtwwIBDjkfxA5HainmOGqyUIy1YTwdamnKSPK6K+i9L/AGZ/CbTwaXqHxFs01+YBVtbfYfmI+7yck547E1w9x8B7/TPjJY+Ar+9jje8O6K+jUsrRlWYNg4OflIIJ6jvThmGHk2r7ailg6sUnbc8sor6a039ju0h1Saw1nxdb2dzK7LYwRBfNmUdGKk8Z54GTjvngeW6x8Dde0/4pp4IiaO5vZCGjuMkIYyMiQ9wAM5HPIwM0qeZYaq2oy2HPB1qaTa3OH8P6De+JtYtNL06Lz726kEcUeQMk+54H1NXfGXgrV/AOtPpWt232W9VBIYw4YYPIIIJHP1r6g8E/sz6b4M+IGi3Fp4utr3WbCVbi50+QBWK9yoBJHfqPyrl/j94Lfx/+0Umji/t9NWSxSR7q6bCIqqxP1OOg4rjjmkalflj8CVzpeBlTouUvivY+aqK+kLP9lvw14mtrq28M+PbXVdatkLPAFUrkeuCSBnjPNfPGpafPpOoXNlcrsuLeRopF/wBoEg/qK9Ohi6WIbVN6o4auHnRSclocD4u/5C//AGzX+tFHi7/kL/8AbNf60Vb3JV7H6lfHv9nrwp+0d4Z0vQvFjX6WWnajHqcH9nziJ/OjDAZJVsrhjkYHbkVFqf7OHhLVvjb4d+Kk5v8A/hJ9DsG060CXAFv5TKykum3JOGPOQPavVqK/Itj9JPFfB/7Jfw+8C/HbxF8WtKsrqPxZriMlx5kwa3j3Bd7RpjKlioJOSOTgCq2k/sf+A9H8MfE3QLdtW+w/EKeS41kvdKXDSAg+SdnyDBOMg17lgUUgOR+FPw00j4P/AA/0XwdoBuDpGkQC3t/tUgeXaCT8zYGTz6CvHfjR+wd8Pfjl8Sm8c6zqnijSvEDWqWbS6HqYtVMa5wMbCee/OD6V9I0lU97gtD5f8Wf8E9fhv428E+E/DGq6x4tmg8MzT3Fhf/2sDebpWDMXkMZzggYwBiuh+GP7GHg34W6H4s0mx13xXq9n4msG068XWtWNyUiYFSYvkG1sMecGvoCigDwK/wD2Kvhxqn7PNn8GLpNTm8IWkglgla6H2tHEhkDCTZjOWI+7jBxirni/9kH4f+MvhZ4P+Ht3FqFt4d8K3NvdaelncBJPMhBCl2KndnJJ4GSc17hRSA+dPjh+wx8Pvj348svGGu6j4k0zXLS0FlFPomoi2/djP+wxyQSDg8jtU1n+xL4Ft/gn4h+F1zq/ifVfDmuXMd1czajqYmulZHRlCSFPlXMa5GDnn1r6FxRgUW0A8i+LP7L/AIF+NPwmsfh34ltbqXQ7FIUtZrebZcwGIBVZZCDzgYORg5PFbPhv4G+GvCnwYj+GGni7HhiPT30weZMGn8pgQxL4+9yTnGM9q9E6YpOOaA7eR5H4U/Zn8J+C/gLN8JNLudVg8Ly201q032lfteyUkviTZgE5I+70rp/hZ8J/D/wf+G+keB/D0Eq6FplubaJbhg8jgkli5wMsxJycY54AHFdtRil5geC+Cv2Lfhl4J8A+LfBKWF5rHhXxNdte3mmarcebHHI3JMJUKY8HBBByCAc1zHgH/gnX8Jvh54q0zXLJ/Et//Zdwl1p+m6jrUstnayKdyMsYxnBwQGLDgcV9RUUaoDyX4X/s0+DvhL4r+IGv6Ml7PeeN7hLnVo76YSxEr5mFRdowp858gk549K8k1j/gmR8F9S1a8u7OPxJ4fsryQy3Oj6PrUkFlKSckGPBIB6YUgAdAK+tKKYHkepfsu/D67+Bl/wDCOy0ltD8GXkIhkt9Nk2S43hi3mMGJYlQSzZJ70vxA/Zi8DfE74K2vwv161urjw3ZwQwW0iTBbmDygAjpJg4YAckgg5ORXre0UbRQBxfwg+E+hfBH4d6P4L8Ni5GjaXGY4PtcvmSkFixLNgZOSegArtAMUA5paevUAooooAKKKKACiiigAooooAKKKKAOP+KX/ACL+m/8AYd0n/wBOFvXYVx/xS/5F/Tf+w7pP/pwt67CgAooooAKKKKACiiigAooooAKKKKACiiigAooooAKKKKACiiigAooooAKKKKACiiigAooooAKKKKACiiigAooooAKKKKACiiigAooooAKKKKACiiigAooooAKKKKACiiigAooooAKKKKACiiigAooooAKKKKACiiigAooooAKKKKACiiigAooooAKKKKACiiigAooooAKKKKACiiigAooooAKKKKACiiigAooooAKKKKACiiigAooooAKKKKAEr53/AG6v+SH/APcVtP8A0I19EV87/t1f8kP/AO4ra/8AoRrswX+8w9UcmK/gS9D4mtWCzxFuAGBP5ivrj9qDwvrnjTwX4JuPD9ncapZpGN8dopflkXYSB24Iz2/GvkOvSvCP7Q/jjwVoY0nTtUU2aAiJbiESNGD2UnkAdhyBX6FjsPVqzp1aVm49z4vDV4U4yhU2Z758ZNLvPD37NPhyy1YGO8tZ7RZw7BiuCcgkdwOK6T48X+jx6foGoXngR/GtnJERFNbuxEOQCBhexHOenFfJPiT4xeLPFvhv+w9V1Rr2w84zkSIu4tkkZbGcAk4Fa3gv9obxv4F0uPTdO1RZLGMYjhuohIIxnopPIHtnArx/7LrqKlpe7dttz0fr9K7itrbnefFj4lX3i638E6dL4QuvDOn2t3H9ma6z86qVUKuQDgDH5VsftoTSL448JIHYILcsFycA+YOcevvXiHjT4reJvH2qWl/rOoG4ltG326rGFSM5B4AGOoHXriofHHxM8QfEXULW91y8W5uLVBHEyxqgAznoBzk8812U8unGdOVkkk7/ADOaWMjKM03dux79+21PL5PgWIOwRobhmXJwSBDgkeoyefc1qftHaP8A8JPo/wAJtMkn8n7bIITMx+7uSIE59euK+b/HXxO8Q/Ef+zxr14t19gRkgCxqm0HbnOAMk7R19Kk8VfFfxN40s9Ht9U1DzY9JGLQxxqjIcAZyACThQM+1Z08trRjSSesW/wASpY2EpTutHY+nLjwb4N+GfxC8O+HtO8B3mtajM0c41eSWRghyMuTnHHU8ACmfEE/8ZjeC/wDr0X/0CevDpP2oPiJJpMdh/bSqEAUXAhUTEAdC2OenJ6muc1H4weKdU8bWXiu4v1fWrJBHDOIlAVQCMbcYOdzdR3rCGW4lyvNrZrc2ljqPLaK6o9b+JE0rftj2C+Y2Ev7FV+YkAGOMkD06ngepr1vVLiC2/a40wSuqNLoZSPd/E2XIA98A18c6t8Qtd1rxoPFdzdq2trLHMJ1jACsgAXjGMAADp2qfxH8UPEvijxTa+Ir7UW/te2VVhuIVCFApJGAAB1J/Ot55XVkoq6Vo2fqZRx0Y8zavrc95034b+L/+GqJtUfTrsWCXzXTXzZEXkkHAD9DxgbQc+1b3jb4a6f8AE/8AaeuNP1SV0srfSkuZIopNjygEKFBHQZbJI5/OvE9W/ae+IWsWsFvJrCwrEytvggVGcggjcccjIGR0Nc7dfGLxZdeNo/FZ1Ro9aRBGJo0CjYONpUDBB7gjmoWAxcnzOyajbQt4vD25bNpu59Z/BhfDdn8Rdb03QfAdzoH9no0EmqTM5EmCAFIYnrjI5JwK+O/iN/yP3iL/AK/5v/QzXb3f7U3xFuryC5GrRwmIEeXFbqqsSMEsCDn+leW6jqE+rahcXty/m3NxI0sj4AyxJJOBx1PauzL8HVw9WVSq913uc+LxNOrTUIdDgPGH/IX/AO2a/wBaKXxeP+Jv/wBs1/rRXqux56asfs5RRRX5GfpI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J3r59/besbrUPgjIlpbTXcialbSMlvGXbaGOTgA8CvoL0prqHXB5/CtaNT2VRTS2M6sPaQcO5+TYjvcD/iUap/4Ay/4UvlXv8A0CdU/wDACX/Cv1hEUf8AcH5UeUn/ADzH5Cvp/wDWCovsHg/2PDrI/J7y77/oEap/4Ay/4UeXe5/5BGqf+AMv+FfrD5Kf88x+Qo8lP+eY/IU/7fqfyB/Y9P8AmPyd8u8/6BGqf+AMv+FL5d5/0CdU/wDAGX/Cv1g8pP7g/Kjyk/uD8qX9v1P5A/seH8x+T/l3v/QI1T/wBl/wo8u8/wCgTqn/AIAy/wCFfrD5Kf8APMfkKPJT/nmPyFL/AFgqfyB/Y9P+Y/J7y70f8wjVP/AGX/Cjy7z/AKBOqf8AgDL/AIV+sPkr/wA81/IUeSv/ADzX8hT/ANYKn8gv7Gh/Mfk75d7/ANAjVP8AwBl/wpfLvf8AoEap/wCAEv8AhX6w+Sv/ADzX8hR5K/8APNfyFH9v1P5B/wBjQ/mPye8u9/6BGqf+AEv+FHlXv/QH1T/wBl/wr9YfJT/nmv5CjyU/55r+Qo/1gqfyIX9jU/5j8nvLvf8AoEap/wCAEv8AhSeXe/8AQI1T/wAAZf8ACv1i8lP+eY/IUeSn/PMfkKP7fqfyD/sen/MfjB42vIrXWQl35ljJ5SkRXEbRvjJwcEA0Vu/8FWP3f7T9sF+Uf8I/acY/6aT0VH9uz/lH/Y8P5j9h6K+X9Y/4KP8AwK0HWL3TL3xNepeWU720yLpNywDoSGAITB5B+tVf+HnH7P8A/wBDRf8A/gnuv/iK+WPoT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evil/wAi/pv/AGHdJ/8AThb12FfGHj7/AIKQfAjWNGsYbXxNfPImq6dcEHSbkfJFdwyOclOyqT6nGBya6X/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h7/grF/ydFa/9i9af+jZ6K85/4KE/tB+B/jV8ebfxD4W1Ge+0tdGt7XzZLSSE71klJG1wD0Yc0UA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Y"/>
          </a:p>
        </p:txBody>
      </p:sp>
      <p:sp>
        <p:nvSpPr>
          <p:cNvPr id="5" name="AutoShape 6" descr="data:image/jpeg;base64,/9j/4AAQSkZJRgABAQEA3ADcAAD/2wBDAAMCAgMCAgMDAwMEAwMEBQgFBQQEBQoHBwYIDAoMDAsKCwsNDhIQDQ4RDgsLEBYQERMUFRUVDA8XGBYUGBIUFRT/2wBDAQMEBAUEBQkFBQkUDQsNFBQUFBQUFBQUFBQUFBQUFBQUFBQUFBQUFBQUFBQUFBQUFBQUFBQUFBQUFBQUFBQUFBT/wAARCAJ/BK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Dz/43XU1n4HSSCWSB/wC19LXfGxU4N/ACMjsQSCO4JHNYH266/wCfiX/v4f8AGtz48f8AIgx/9hnSf/Thb1zl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cP4X+MXgrxt4o1Tw5oXiXT9U13TNxvLC3lDSw7WCtuHbDEA+5qna/Hn4fX2sa9pVv4t0yXUNBjkm1O3SYFrVIyA5cdgpOD6Ggfkeifbrr/n4l/7+Gj7ddf8/Ev/AH8NeKw/tifBa4mSKP4kaC8jsFVVuRkknAA4711fjr43eAvhk1oninxZpehvdKJIEvLgKzqehA64Pr0o9ReR3/266/5+Jf8Av4aPt11/z8S/9/DXDav8ZPBGg+C4fFt/4o0238NTMqR6o04MDMxwAGGRknjFYHhf9qL4U+Ntes9F0Lx3o+qareN5cFrb3AZ5GxnAHc4FHUD1j7ddf8/Ev/fw0fbrr/n4l/7+GvNfEn7Q/wANPCPiT/hH9Z8b6Np2s7ghs57pQ6segI7HnocGu/t7iK7gjngkWWKRQySIcqwIyCCOoNAbM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H5o/8FFfiD4o0H9oCC203xJq2nW50W2cw217LGu4ySgnCsBk4orA/wCClX/JxVv/ANgO1/8ARk1FAH7Z0UUUAFFFFABRRRQAUUUUAFFFFABRRRQAUUUUAFFFFABRRRQAUUUUAFFFFABRRRQAUUUUAFFFFABRRRQAUUUUAFFFFAHnnx4/5EGP/sM6T/6cLeucro/jx/yIMf8A2GdJ/wDThb1zlABRRRQAUUUUAFFFFABRRRQAUUUUAFFFFABRRRQAUUUUAFFFFABRRRQAUUUUAFFFFABRRRQAUUUUAFFFFABRRRQAUUUUAFFFFABRRRQAUUUUAFFFFABRRRQAUUUUAFFFFABRRRQAUUUUnqrAtHc/KzwL4sT4G/G7xr8VZCU09PF+q6DfMAcbZImliB9vMj/Mj1qt8IvDNz4e8SfE25vt51HXfhrNrl00h5aS5cSkn04YflX2/rX7FPgDxB4P8WeG7251p7LxLrf9v3cguIhLHc8cRnysKuMjBBOCea3dS/Zb8Hal4k1nWzPqlvcar4dXwzLFBNGIktFAAKAoSHAAGSSOOlPZWLvrc+Vv2cdF8f3Xw28BeR+zx4Q1nRHtLfHiG6vrcXM0JxmdkILbsc4PORXT/Hj4S+JdQ/aI1jxn4At/B/xJuU0+3tNV8G61LFJcWSqoAEascxhgMg5ByTwc4rvNL/4J5+ENFt7a3sviH8SLa2tgFit4tejWNVHQBRAAB7Cuw+JX7G/gf4meIovEE2o+IvD2vLbR2k+p6DqItprqNAAolJRgxwACcAnj0FU3sQj5G+JPibw1r37G+p2HhfwQ/g6+0vxlbW+p+HJ7qSaJLwspYI0jNhG4GBgDnA9fob4LaL47Xx5pUniH9n7wh4L0qNWd9d0+9t5Z7chCVKqozkkAEjoCTXX6h+xX8O7z4QyfDqBtY0/R5r9dTnvba7U3s9wuP3jyOjZJwM8DGBjFU/BH7Ffh/wAC+KtN1238f/EHUZrGUSpa6lrSS28hHZ0EQyPUAil3Dt5HzDrnwr1/wPqPj/X9M8LeD/jv8NdU1C5vL66juYzqVsCxaRPOU7gygnhSSCMjBr7h/Z78TeHvF3wY8J6p4Us59O8PzWaraWdxK0rwKpKlC7FmOCCMknIArzLxP+wT8OfEniLU9Tg1HxRoFvqkzXF9pWjap5FlcOxy5aMoSAcnIBA5r3jwd4P0nwD4X0zw/oVotjpOnwiC3t0JIVR7nkk9STySSaF8NuoPV3NiiiikAUUUUAFFFFABRRRQAUUUUAFFFFABRRRQAUUUUAFFFFABRRRQAUUUUAFFFFABRRRQAUUUUAFFFFABRRRQAUUUUAFFFFABRRRQAUUUUAFFFFABRRRQAUUUUAFFFFABRRRQAUUUUAfll/wUq/5OKt/+wHa/+jJqKP8AgpV/ycVb/wDYDtf/AEZNRQB+2dFFFABRRRQAUUUUAFFFFABRRRQAUUUUAFFFFABRRRQAUUUUAFFFFABRRRQAUUUUAFFFFABRRRQAUUUUAFFFFABRRRQB558d/wDkQY/+wzpP/pwt65ytv9oKxi1L4c/ZpzIIpdX0pW8mVom/5CFv0ZSGB9wc1wP/AArXQ1wDLqwJ6D+3L3/49XJWxEaLSaE3Y6OiuX0v4b6NN8QtBsnl1hrSeC5aSL+273a5VVIJ/fdsn869Pb4K+El5MGpAdSf7cvv/AI9W1OoqkeZDWuxzFFdQPgn4SYAiDUyP+w5fEf8Ao6uZ+Gfwj8Oat4D0W8vF1W4uprcNJK+t32WOTyf31agNorqG+CvhFBkwakB6nW77/wCPUD4KeEmGRBqZ/wC45ff/AB6gDl6Kd4++EfhvTbHSXtV1WBpdXsoHZdbvfmR51V1P77oQSDXT/wDCkvCeP+PfU/8AweX3/wAeoA5aiunPwX8IBgDDqWT0H9uX2f8A0dTv+FJ+Ej/y76n/AODu+/8Aj1AHLUU7R/hJ4duPH3iWzlXVXtre2s3iiOt32EL+buI/fd9oz9BXT/8ACkvCQ/5d9T/8Hd9/8eoA5aiun/4Uv4Q3EeRqWR1H9uX3/wAeqHUPgr4Vj0+5dYNUDLEzKw1u+6gEg/66gDnqKtfD/wCD/hrU/Avh68uo9VmubjTreWWRtbvcuzRqST++6kkn8a3W+C3g+MZeHUlHvrl8P/a1AHMUV1C/BXwi/Kwakw9Rrl8f/a1cz4v+Efh2x1rwdFbjVYo7vV2gnVdbvQHQWV0+0/vum5EP1UUANorqf+FI+Ex/y76n/wCDu+/+PU3/AIUv4Q3AeTqeew/ty+z/AOjqAOYorqf+FJeEj/y76n/4O77/AOPVzPhn4R+HLzxR4qt5k1WSG1uoVhRtbvcIDCrED993JJ/GgBlFdV/wpHwn/wA++p/+Du+/+PUx/gv4Qj+/DqS/XXL4f+1qAOYorqE+CvhCTlYdSYdONcvj/wC1qX/hSPhP/n31P/weX3/x6gDlqKd/wqPw5/wsz7Bt1X7H/ZPn+T/bd7jf523d/ruuOK6f/hSXhJefs+p/+Du+/wDj1AHLUV04+C/hBmIEOpEjqBrl9/8AHqd/wpHwmf8Al31P/wAHl9/8eoA5ain/AA7+EfhzVNAu5rtdVnlTV9UgVm1u+yI47+4jjX/XdFVFA9gK6Vvgr4RQZaDUwPU65ff/AB6gDl6K6hfgp4SZciDUyO3/ABPL7/49XM/ED4R+HNN0myktF1WF31C1iZl1y+yVaQAj/XdwSKAG0V1H/Ck/CS9YNT/8Hd9/8eoHwV8In/ljqRx6a5ff/HqAOXorpl+C/hB/uwamecca5ff/AB6ua074R+HJPiZr9g66qbODSNOnjhOuX21XkmvVdh++6kRoD7KKAEorqv8AhSPhP/n31P8A8Hd9/wDHqY3wV8IrgGDUxk4H/E8vv/j1AHMUV1DfBXwivWDUxzjnXL7/AOPUo+CfhI/8sNTP/ccvv/j1AHLUUvxG+Enh3SfCr3NmNVt5heWaCRNcvs7WuolYf67urEH2NdQfgj4SH/Lvqf8A4O77/wCPUActRXT/APClvCByBBqRx1xrl9/8eoX4L+EJPuw6kfprl9/8eoA5iinL8I/Dn/CzJLHbq32QaQs4h/tu+27zMwLf67rgAV0zfBXwioyYNTA9Trl9/wDHqAOXorpz8F/CKjJh1ID1OuX2P/R1L/wpPwkRxBqZ/wC45ff/AB6gDl6KX4Z/CPw3q3gPRL28XVri5mtw8kja5fZY5PJ/fV03/ClvCOQpg1LJ5A/ty+/+PUAcxRXTn4L+EVxmDUwTwM65ff8Ax6uZ+IHwk8OabpemyWq6rA8mr6fAzLrd7kxyXUauv+u6FSQfYmgBKK6n/hSPhL/n31P/AMHd9/8AHqRvgr4RXGYNSHOOdcvv/j1AHL0V0zfBnwen34tSU9t2u3w/9rU5fgr4SbkW+pkY/wCg5ff/AB6gDl6KXVPhH4ch+I3h6yQaqtnPp9/LLENbvsM6PbBCf33UB3x/vGuo/wCFJ+Eh/wAsNTHf/kOX3/x6gDlqK6f/AIUv4Q258jU8ev8Abl9j/wBHUq/BXwiwyINTI9tbvv8A49QHocvRTvBPwj8OahL4jFyuqzC31eaCINrd78kYSMhR++6ZJ/Oun/4Uj4SH/Lvqf/g7vv8A49QBy1FdQfgr4RXkwakO/wDyHL7/AOPU3/hTXg9cbotSGemddvR/7Xo9QOZorqF+CvhGT5lh1Jh6/wBuX3/x6l/4Uj4T/wCffU/w1u+/+PUActRXL6z8NdGt/iRrdhHJrC2kNjZyRwjXL3arMZwxH77qdi5+gqf/AIVpov8Az01f/wAHl7/8ergqYuNOTjYhys7HQ0Vz3/CtNF/56av/AODy9/8Aj1J/wrbRMgebq2euP7cvf/j1Z/Xodg5joqK53/hW+h7sebq2fQ65e5/9HUv/AArXRf8Anpq//g7vf/j1P69Dsw5kdDRXPf8ACtNF/wCemr/+Dy9/+PVH4d+GujXXxO0uwlk1d7OTR76d4W1u92tIk9mqMf33UCRwP941rTxcaklFIFK7sdLRXUN8FfCS8mDUx7/25ff/AB6kPwX8IBcmHUgMfeOuX2P/AEdXaWcxRXUD4J+Em6W+pnuCNcvv/j1cz8P/AIS+G9T0e8lul1WeRNQuolZtcvshVlYKP9d0AAFADaK6f/hS/hANt8nUs/8AYcvv/j1H/Cl/CIYDyNTyeQP7cvs/+jqAOYoqD4sfCnw9ovgmW7sf7WtrgXtjGJE1u9zte8hRhzN0KsQfYmsX/hWmij/lpq//AIPL3/49XJWxEaLSa3E3Y6GiudX4baHJyJdWI9Rrt6f/AGtSf8K10Q5Hm6v6H/ieXv8A8erD69DzJ5jo6KwPBfwx0S++Id7ZXD6vLaJpUcyxNrd7tDmVgW/13XAA/CvSP+FJ+E/+ffU//B3ff/Hq7qc1UipLqUtTlqK6dvgv4QQjdFqQycDOuX3/AMeob4LeEExmDUhk4H/E8vh/7WrQZzFFdT/wpPwk3SDU/wDweX3/AMerP8Q/Bnwta6Bqc0MWqRyx20jo41y+ypCkg/66gDGorS8H/B3wzfeEdEubiPVJZ5rGCSSRtcvssxjUkn991JJNao+C/hBjgQ6mSODjXL7/AOPUB5nMUV04+C/hFiQINSJ7j+3L7/49XNeJvhF4dtPFXg+3hGrRwXd7PHOi63e4kUWkzAH992ZQfqBQA2iuob4K+EU6w6mB765ff/HqRfgr4QbkQame+Rrl9/8AHqAOYorqF+CvhFwcQ6k2P+o5ff8Ax6uZ8HfCPw5fal4njuF1WVLbUzDEG1u9+RRFGcD990ySfxNADaK6n/hSPhL/AJ99T/8AB3ff/Hqa3wX8IJ1h1IZ9dcvv/j1AHMUV0z/BfwemN0WpL6Z1y+/+PU5fgr4RcZEGpkeo1y+/+PUAcvRXU/8ACkvCfa31PP8A2HL7/wCPV494a+H+k3VvqbTT6zIY9Y1OBC2uXvEcd9PGij990CooHsBWFasqMeaQm7HcUVz3/CtdF/56av8A+Dy9/wDj1H/CtdE/56av/wCDy9/+PVyfX4dieZHQ0Vzo+G+htkCXViRwQNcvf/j1H/Ct9DzjzdWz3X+3L3P/AKOo+uw7BzI6Kiue/wCFZ6J/z01f/wAHl7/8eo/4Vpov/PTV/wDweXv/AMepfX4dg5j80/8AgpV/ycVb/wDYDtf/AEZNRVT/AIKMeH7HRf2gILeA3Zj/ALFtn/f3k07cyS/xSOx/DNFdKxEXqVc/b6iiiuoYUUUUAFFFJkUALRRRQAUUmaWgAoopM0ALRSUtABRSZFGRQAtFJkUZFAC0UgNANAC0UUUAFFFFABRRRQAUUmRRkUALRSZFLQAUUUUAFFFFAHnvx0/5ESH/ALDGlf8Apwt6/Nz4wLc+K9S/aD+IFzquoW/iH4fanZ2/h1re9kjSzVCpIEasFO8kk7gc5NfpH8dP+RFh/wCwzpP/AKcLevmf4h/sf6B8QPG2qa0/iHWdK0zXJbebXdCspFFrqbQkFC5ILLkAA4PIHY815eImo1FzCdj1/wCHOpS614m8A6hOMT3WlSzuMY+ZoY2P6k1xf/BRDSfH+ofAfxDceF/E0Xhvw7YabcXWseXGWu7vbt8uGNv4FOW3EEHgAda9F8O28dp8SvC0ESCOKO1uo1VRgBQigAfQYFdt8YPhrbfF74Z+I/Bl7dzWFrrVo1nJcwKGeNWxkgHgnit8NrTTQqeiVyD4Fu03wT8ASOxd28P6eSzHJJNtHkk981b+EP8AyTXw9/16j+ZrU8GeG4vBfhDQ/D8Ez3EGlWMFik0gAZ1ijVAxA6EhQTisv4Q/8k18Pf8AXqP5mu0aPMP2uPBHhDxF4TsNc+Ini6/0DwH4fke71PTLW4eCPU8rhIneMiQkHBCqckkCuf8A+CfVl4kt/gjdXOsxanaaNe6tc3Ph2x1eRnubbTGI8lHLEt2JAJJwRzXTftPfsuR/tMJ4ahufF+peGrfQ7r7akFlbxSxzzDGxpFkBB24OAQRyc13vwj8A638O/Ds2na7401LxxctOZEvtTgiheJNoAjAjAGAQT0zyaF1G+li38TP+Qfof/Yd0/wD9KErr/wCGuQ+JnGnaH/2HdP8A/ShK6/GVoA+CP22vhm3gPxRp/wAVdPvNf85ddspNU8WR6szp4etRIkYijs1cCRJCQCCrYySeuD932VxHeWsNxC4lilQSI46MpAII+oNfOPj79h/w/wCPvG2sandeL/Ett4Z129h1HWfCcNwpsb2eIgoSSpZFJUEqpwSOCOMfSFvBHawxxRqI441CIqjAAAwAPahbWF1OW0H/AJKZ4t/69NP/APa9J8XPibpHwe+Hut+LtckMen6XAZmC/eduiIo7lmIAHqRS+H/+SmeLf+vTT/5T1qeMfBehfEDQbjRPEmk2mt6RcY86xvohLFJggjKkYOCAaTuUvM+Fv2GfGGv+IP2s/izeeL9ftr/WdZ0fTtRjsre6WSK2Em5xbxgEgmJCqsR3BJ9a++tT/wCQZd/9cX/9BNeH/DH9jX4efCP40a58RPDmlWun3WoWkVrbadb2kcUNhtUq7QkDIMgJ3ete46l/yDLz/ri//oJquiJ6mH8M/wDkm/hb/sFWv/opa+cP24Pgx4/+NWufDy28MeHLHxL4d0me6vdWstQ1qTTYpnMYWJGeIiQg5Y/KODjJAOa+j/hn/wAk38Lf9gu1/wDRS1xXxq+A83xYvtG1XS/G/iHwNrmliSOK90SZdssbjDrJE4Kt6gkZHODzUu91YpHPfsT+KvDfin4Eae3hjw/J4Vt7C8ubC80eS8lu/s13HIRMqyyMzMpbkEnoRXpnjrnxD4C/7Dj/APpvvKp/Bf4P6F8DPAdn4U8P/aJbSF3nmurt989zO53STSNgZZmJJwAB0Aq746/5GHwF/wBhxv8A033lU9yUdbI21GPoM1+UGhfER9d+JGt/E3xzo/iw2unePjpSeMtM1ryotLjEgSK1FoWIeE5Bc7CecZ7H9XzjBr5j1j9g/wAKax42v9SHiTXbbwpqOrx6/feD4pI/sFxfIQRKSVLhSQCVBwSOoHFSviu9hvY+m4mDRhgcgjg1yXhD/kcfG3/X3B/6TpXWxrtUKOgGBXJeEP8AkcfG3/X3B/6TpTEjsa+bf24/C/w6Pwh1Lxn480GTX7jQLaRdKt49QurXfcSkLHGfIlTducIDnOADjHOfpKvMfjx8E7H48eGtK0PU9RuNPsrLVrTVXW3RW88wSBxGwP8ACxGDikykct+xj8Ep/gT8C9H0W+nmn1i9/wCJjqCyytIIppQCYkLEnaowo5PQnJzXu1NjAUYHFPqmSjjv+au/9wT/ANrmtHx5eHT/AAP4huRqC6SYdPuJBqEn3bbEbHzT7LjcfpWd/wA1d/7gn/tc1v8AiLQrPxR4f1LRtRi8/T9RtpLS5izjfHIpVhn3BIqHqho/Mb9jW6u9P+NXwquJf7c8OXGuWOoyahrmq31xPbeMnDDY0KOSEKglsMEOCMA1+pK8ivmr4V/sQ6F8N/GnhzXLnxf4j8T2fhWOWLw1pOqSxmDS0kGGwUUGQ4wAWPAHevpZavSyF1OQ+Ff/ACLN7/2HNY/9OdzXz5+3xa6pcaX8PzeW2tXvw1TXFPi610ESmd7XaQm4QkSGPdjIU56d8V9B/Cv/AJFm9/7Dmsf+nO5rE+Nnwfb4waHYWtv4o1rwfqWnXi3tpqmiyhZEdezIQVdTnoR2HvmWUjwb/gm744u/Engn4h6GX1N9E8O+Kbiy0ZNYLm6gs2jR0hfeS3ykkgMSQGwegA+k/ih/yA9P/wCwrZ/+jVrH+BvwQ0b4EeE7nRtJubzU7i+vZdS1HVNQcPcXt1JjfK5AABIUAADAAArY+KH/ACA9P/7Ctn/6NWqdiVfqO+KVl4t1LwPqdp4H1Cz0rxLMqpa31/EZIoMsAzlMHcQuSAeCcZ4r89/BPi7xX8O/2I/jxOviO9vvEdt4vudLfW3ciYmS6ihklBz8pIZiMYAJ46V+mjDPFeFaD+yT4X034a/EHwRqF5earpHjPU7rU7svtSSB5nD4jIBwVYAgkE5AzU9R9jyD9nPQovgr+1je/Dvw5d3z+FNU8E2XiCWzu7yW5VL0yvHJKpkZiC4QEgHGegAAA+pdL/5K94l/7Aelf+lGoVwPwL/ZhsPgz4k1TxHd+JtY8aeJr60h04aprRj3w2cX+rgQIAAASST1PtznvtL/AOSveJf+wFpf/pRqFULudjXwz+1ppvxBsf2kfg9quo+KI08FT+L7a00zQbJChJ8ktJLO/BZsggKMgAk9Sa+5h2rzL4vfBGw+L2ueBdRvdRuLGTwnrC6xAkCqwmcKV2NnoOc5HPFT1Q+jR8zftzab8QYPiN8NNYl8UR2ngMeLtKtLTQ7NCss8zEmSWeTgkArhVBIwSTzX3JGuFrzT42fBOw+Nln4Xt7/ULjTxoOt2+txNbopMkkOcIc9Ac9RzXpak+lPpYOxyPxY/5EuT/r+sP/SyGrHxItvE974M1S38HXdnYeJZItlldX6F4YmJA3so64GTj1xVf4sf8iXJ/wBf9h/6WQ117LupPVAfC37Ivg3xD4m+Hf7Qvg/WPHmpR62PF1/p9x4rhwtwrKdryoCcJnBIAwFB4xgVF+yHo2l2v7TniWP4UXerXfwr0nSF0/VdRvLye4tdT1cMC0sRlZssACGK4XOcDGCfcT+yhZ2vgr4seHtO8V6npjfELVrnVbq+t41860M7Zkjj7EEErk84JPWj9nX9mHVP2e0tNPt/iTrGv+GbS2aC30O6sraGCMkg+ZujUMWBz1POTnNOPcHtoenr/wAlel/7Aaf+lDV8y/8ABSzTPiBdfBTVb/QPE8fh/wAIafaefqdvBGftd9L5qBIw/wDBGASSQck4HSvplP8Akr0v/YCT/wBKGqh8dPhLZfHP4Ya34J1C9m0201WNY3urdQ0iYYMCAeM5Hek7jR5B+0B8GU+LXwZ0G7+yap4n1PS9HWax8L2usnT4b24aFQskjBlJMeSwy2OCMHOK6D9hjxI/ij9mLwZNNrl1r97axSWd3dXykTJNHIytE2SSSmAgbJyFByc1e+K/7Mdv8SP+EWvdN8Ya/wCDPEPh22Nlbato8ihpIGQK6PG4KnIGQcZB6Gu2+DPwh0H4GfD3TPB/h0TnT7Pe5mun3zTyOxd5JCAAWZiScADsAAAKa6sm2xY+Eef+FZ+H8dfsox+Zr5M0XTvH+i/8FD/DT+OPFMerJqHh3Urix02xQxWthbLKVRQDyzkAMzEZJOAcAV9afCP/AJJp4f8A+vYfzNYetfBHT9b+O2gfE6TULhNQ0jSZ9ISxCAwyJK5YsT1BB4x0pK90PyPhr4ufHi5+K37Wnwl12y8RW9n8PtI8XNo1nai5CG6kSMme6kAPCFsRqW4O0kdcn9APiWwbRdHIOQdc0wgj/r8irx/x1+wT8I/GHivwprdp4W0rQJNE1I6hPBp+nxBNSyOI5uOVB+b1zzXsHxKjEOh6MiAKi63pgAHGALuLAqlskHW52Lc18Ofttab8QYfi98K9Xn8UR2ngMeMdJtbPQ7JCsk8jOpkluH6kAghVGRgknmvuSvM/jR8ErD4zf8Il9u1C40//AIR3W7fXIfs6q3myQtkI2einocc1PVMD5U/bP+DvjbxN8Y9R+IV74DsfGvw48N+GRGLG68Rz6a7ssjSzSRrA4YuFJADkKRjkkAV9e/BHxFofiz4R+D9X8NW8lpoF3pdu9lbSuzvDFsAVCzEklQMZJJOM5rzz4y/spp8XPEt7qkHxA8VeFLbVbMafrGl6Vcqba+twT8oVwfLYgkFlxwfrn2Pwf4V0zwN4X0vw9otsLTStMtktLWAEnZGgCqMnqcDknqaI/DqD1dzI1j/kqvhb/sF6n/6Ms68u/bT0bx5rXwT19PBniSHwvaQadeXOrXixFrl7eOBmEUJ6KWI2lsggEkV6lrX/ACVXwt/2C9S/9GWdaHjvwnB468E6/wCG7id7aDVrGawkmiALIssZQsAepAYnnvSlccXZn54fEjxtr8f7K/7LvhOzg1PWLbxXJbW2o6fp96bafUo1jyLczZBRXYjc2RgAnPFfSH7COsaO3gnxV4b06z1zQr7w/rUtrfeHtbv/ALcdMkI3COGbJLREcgknvyep6HXv2Q/D+v8AwZ8EeBDrep2N34NME2i+IbMql3bTxDCyAEFTkHBUjBrrvgR8CNK+BejavBa6nf6/q+tXrajqus6myme8uGAG4hQFAAAAAGBVX3ItokdB8Ov9b4r/AOw5P/6LirsG+6a4/wCHf+u8V/8AYcn/APQI67Cgo+Qv+CkWk+P7z4D+Ib3w54ni8PeFtP057jVooYybq+bzECRK/wDAhySxBycAdCazP2oPDHw+H7LPhvxt4y8PS+JNfsNCs7HRYF1G7tjLczRosaEQSpuy5BOcnAI719LfGz4V2nxr+FniLwPf3k2n2etW/wBmkurdQzxjcGyAeCflx+Ncx8Rf2ddM+I3hXwF4fvNVurey8J31nfRiNFP2o2ygIsgPQHAJx3qV2DsN/ZR+Cb/AH4JaB4Wurua/1RY/tGoTzSmTNw+C4Ukn5VPA+me9eyU1fuj8qdVPUSPGvEH/ACVrxH/2DtP/APQrip6g8Qf8la8R/wDYO0//ANCuKnr5vF/xWYy3Cvj280/xzpn7dngebxT4jjv7C/s9VbTtKs1KQWlsoITP952GCxOcEADgCvsKuA8RfCGy8Q/F7wt8QJL6eK90C0uLSK0RQY5FmGCWJ5BHbHFYUpcsncaejR8G+NNQu/8AhcninXftmry3Vv48trO3+IMV5OunaXblwGsXhHykj7hIUrkjLDPP6XwtujQht+QCG9cjOfxr541j9inw5qvia/uP+En1638K6jq667e+FYpU+yTXgbcG3FdwUsASoOM9xgY+h44xFGqIMIoAA9hwK2q1IyhFLcJWb0HUzwr/AMlg0f8A7AWpf+lFhT6Z4V/5LBo//YC1L/0osKeF/ioI7nn3/BQHSfH2qfAjxFJ4T8Sw+GtEstMurvWJI4y11coqApBG38AY53MCCAMDrXjPxit7/UPg7+zRL4jt9f1T4Tf2bCfFNvoXntPIxsgLYyCAiQqJSp+U9c57V9tfFb4fW3xV+G/iPwheXMtla61ZSWUlxCAzxq4IJAPBIz0Ned+L/wBmdfEHw78D+G9J8beIPCl94RhihsdX0mVVkkVIhERLGQVcFR0PAJyPSvoVdG3VHnn/AATb8dap4w+Cet2eoT6hPbaF4ivNM086qWNylqpVo45C3zEqHI5JIAAPSvoL4Y/8gK//AOwpef8Ao5qo/BP4NaH8CvA8PhnQpLm5i8+S7ub29cPPdXEjFpJZGAALEnsAAAAKvfDEf8SK+/7Cl5/6OarlqKJ8OftAfDuw8L/GvQ9M8HeKfEXiz48a54kh1MXUd7KE0fSg4Mkcsav5Sw7cgBlyevA68f8AFC41HV7H46/GKfWNSi8a+BfHMGk6HJBfSpFbWsdzHCYhCGCFZFdicqSSevXP0x4d/Yh1bwj8TPEPjfRvjF4jsNS1+9+16htsbVzKobIi3upYIBwACOmeta3jD9hzw14w+IGpa5J4l16y0LWdQg1bWvC9vJH9i1C7hIKSMSu5ckAsAcEjtQug+p6X8ULx9R+ElvdSDEk9zpUjD3N5bk/zrz/4teEX8dfD3WNEXxDdeFI7qPEuq2TBZYYwQXwxIwCAQTkYBNemfGaFYfhzIiDaq3+mqFHQYvrfivLPjR8Mz8YPhzqvhFtbvNAg1JVjmu7EAy+WCCVGeMHGD7EjvXj463PF3I6ps+X/ANm3T7yfx58T5vgxPcweAIdOisNMudauJp7S61VSd88fmEsVAzkqQCSMcEY6z9iuz1/SvG3xo07xLrsviPWLXXYluL+QbRI5iBbag4VQSQAMAAAV6b8DfgTqfwXhjsD481PxDokFqLe10u6tIIYbfBBDKY1BJwCOSc5JPNb/AMO/hDZfDvxZ43122v57ufxTfrfzxSqAsLBAoVCOSMDOT3rllUj7yWxB6F8P/wDkqWo/9gWL/wBHvXrDV5P8P/8Akqmo/wDYGi/9HvXrDV6+G/go1Wx8Pft7eC/B2ktqXirxN4j1/WfFeqaf/Zngvwnpt3LCYNQxhZ4UhYFiGILFgQAMegrA/aB+H+leHfg34W8U/G3xXr2s+KovDUWk6X4TsbuWJptYKAiZBCwaSUEgEtlQASc8A+0fFb9jW8+I/wAb0+J1n8Tdc8Na1b2q2dlDaWdvPHaRgfN5fmA4LHJJAB5xnFUPiB+xPqfxA8eeGPGNx8XPEFt4g8P2C2VrdLY2suG53zBWUqHY8kgDGBjGK6lsitL3PV/2Y9N8WaP8BfA1n45mmuPFcWmRi+e4bdKHxkK57sFKgn1BzzXfeKf+RZ1b/rzm/wDQDVHwL4f1Dwt4W07S9U1y68TX1tGUl1a9jRJrg5J3MqAKDyBwAOKveKf+RZ1b/rzm/wDQDVPclGNoNjLqnwu02zt7yTT7i40aOKO8iALwM0AAkAPBKk5HuK+HvhT4J07wv+1x4W8PfCrxBr3iKXQbe6b4ieJrq+lntryRxiKOQMxj80Nk4QADI6kHH23pukS+IPhNZ6Zb30umz3uhpbx3sCgvbs8AUSKDwSpIIB7ivEPgL+xfffAO6gh0z4p69qXh4zyT3mi3FjbLHevICGMkgXeSSc5znip6sfQ8lj+Hqfs//tjfDia2vtesdA8QNeW9z4mvtWe//wCEivJF3JbyxbysIj52ttAOPbNfZXjD/kcvAn/YQuP/AEiuK8Y+H/7D3h/wT420PWbnxf4k8R6P4cuZrvQPD+q3CSW2nTS53MGCh5CMkLuPHvXtHjD/AJHLwJ/2ELn/ANIrinskHU8//as8C+GvF/gW3v8Axx4vvvDPgfRZ/t+r29pO0CahEo4gkdSH2k9lOSSAOcV8u/Bj4xa18Gf2cfEl7ZC8srfxf4omsfhtpfiK4YyQ2zooSR3lJZYVIeT5icBSf4hn6j/ai/Znj/aa0HRNIu/Feo+G7HTbwXxisYY5VuJFwU8xXBBCkZAIIJPIpPDv7L+k3Xhj+xfiXqY+LsMFwJrF/EmnW+LIbApSNUUKAcZzjvjpStoPTQ8g/wCCYl/P/wAKv8cadqHiD/hIdWs/FV6s920+95eQBJjJwrEMR2POOlfT/gP/AJDHjH/sLt/6Jirh/wBnL9lvwl+zTbeI4/DcaNLreoPeSzfZ0idIySUgBXrGm5toPTJrufAf/IY8Y/8AYXP/AKJiqm7krqdc1fFn7eHg3wTp63njHxp4j17U9VuNN/srwl4O0y7lhP8AaRyUniWJwXfcQSWBACjrwD9qNXzV8Yv2O7n4rfGiy+JNt8Sda8Mavp1otnYQWlnbzxWgGSzoJAcMxJJbGegBwBUdSl3PAvin+z/8aPiJ4b+Dc+ueF7TxvaeGfDFxJrVnq3iCXTjcXsgUhGeFhIXVI1wchdxIJHOfq/8AZJ8YeG/HH7P/AIS1TwnpUuhaI1uY49NmuHne2dWIeMySFmfDA8kkkEVgeN/2WdU8ZW+hXA+LHi/SPENjYPpt5q1jJGv9owsSWMkJUoH5IDKAQPXAx6n8K/hnofwf8B6P4Q8OQyW+k6ZCIohK++RuclnPdiSSTgcntV9yeiOwrwbwn/x66v8A9h7V/wD043Fe8N0rwfwn/wAeusf9h7V//TjcV5eO/homWxt1T1qxl1TSL2zt7uTT554XjjuogC8LFSAyg8EgnIz3FXKzvEeky654f1HTre9l0ye7t3gS8gALwllIDqDxkZyM9xXhGa3Phrwlotn4E+P9pafC/WNZ8QP4Z0nUJ/HGu3V3LNbXs3lkwxuGYp5ocHhAMZ9jXM/sw+LA3jX4b+NPFul+J9P1bxZqF3bR+KTq/m22qXLMwFvJakkJEBgKQq8jPQAj6W+Cn7Jd18E5YbWw+Iusaj4f8ySS60e4s7dYrtpAQxkcLvJJOck57dKl8GfsbeHfBvjDR9TTxDrWoaFoV9NqOi+HLqRDaWFxISSykDcwBJ2gng45J5r1Pa01oypPex9A9KKWkrzGQflh/wAFLW/4yLt/+wHa/wDoyaik/wCClrf8ZFW//YDtf/Rk1Fe9T+BGh+11FFFeiaBRRRQBS1WZ7fTLuWM4kjiZ1OOhAOK/KX9nn48fteftQy+MZPBvj/Q7ZfD0wV7fUNPgQybi20KRER0TGSR1r9WNc/5At/8A9e8n/oJr8VP2CvgT8R/jZefEuDwL8Vrr4aW0F0kd9HbWpmN2HMmOQ6lcAEcevapV+Zj6H3J/wTx/bG8W/tFN4t8LePbO0TxN4adQ99Yp5azqWKEMgJAYMp5GAQegr53/AGzP+Cg3xY8H/tB+KNC+GOoxw+E/CccMOpMLGK4Bl3ASMzMpIG5hHgHGQe5r6d+HPwH8Jf8ABOv9nvx74ni1ObWtYFm95f6tdIEa4kAIijRcnALMAASSSck1+ePwB0z4u+JPhT8ULzSfgte+PbD4lJLDN4gEhXySHZiYxg5Ky4bkjlRVX97ToC29T9e/DPx30PV/2fLX4qzygaN/Yv8Aa05QjgLHudR75BAHrxXwp8JviZ+1D+3nqmueI/B3jK1+FXgSxujb2vlQ72duoXIBaQgEFiSACcAVkfsI6rqvxg/ZD+MfwAvN1p4p0iG5Sxtrg7WxICfLI6jEyEHsBIK4L9lP42+GfDPwB8V/AL4geNNW+CviW31VrmDX4EeKRAWBeMspBVgVI5IBBGCelD+JiXwo+5P2dYv2gfhh4y8S6V8ZdfsvFfgyz0pr6x8RW8Kq5dWG5HIAIO3JwQenBr5x8D/Gz9ob9vT4j+Kz8NPF1v8ADDwFocxihuFh8yWU5ITc2CWZgMkAgAEDnqeU/wCCeXiTxP8AE74ufGrwVd/ETXPG2hf2Dd2enXmqahLPHIplEaThXYgFlIOR2OOlL/wTv+PHhn9kLxB8Rfhf8Wbs+DtRXUPPiur9GWNigKlSQDjIAIOMEHg0+uvYOmh61+zj+1Z8VPhr+1BL+z/8bby21++uMDTNehjCO5ZN8eSAAyuAQCRkMCCT2/QrnbX5PeHdcT9sr/gpzo/jbwRBNc+DPCotzLqzRlUdYFY5yem93IUHkgZwORX6w/w0pX5U+ovtWPyv8G/tBftSfHz9ov4k+A/APjvR9Kh8O3V08Salp8W0QpOY1UMImJIyOT+deofse/tveP8AWvip8QPhf8ZIrCXWfCVrd3MurafGIwTbOFlVgvykEHKsAMgYI5FfLHwD+FHjz4uftnfGrTfAHxGm+G2owXV5NPfwWpnaeI3WPLwGXHJBzntX2/8ABf8A4J56b8F/BvxCmm8SXPi3x94u025s7rXLtPL/ANaCzYUlj8z4JJJJpJ+4n5FO17Hhnw3+MX7R37fHjTxVf/Dzxla/C7wJos/kW7Rwb3kYg7QzYLMxAycEAZAAruP2Xf2rvih4R/aUv/2fvjZcW2s6xz/ZuuQoEeUhN6g4ADqygkEgEEEHPbyT/gnJ+0T4U/ZTXx/8L/ixe/8ACF6rb6n9qjl1CNlRyFCspIBwSApHGCDkGl+GOqf8Nff8FOY/iP4PtriXwX4ZVC+pshVJFihaNTkjgszEgHnAzVJapdBPrc6LW/2g/wBpL4n/ALZHjr4T/DnxtpWi2ulSSy2y6jYRMixIFyu/y2YkluprsP2X/wBrj4xWP7WGofAv4uvpfiG9VJPL1TTIljMUioJATtABRlyCCoIJHPUH5zPwd1v44f8ABRz4seHvD/jXU/AeqKLq4i1PSpGSQlVQCNirKdpJGcHoK7D/AIJw6honwU/ai8aeB/ijpz2/xXune3s/EGoTNKbg7gXiVmPWQAMH6sAQSOAVDVIUup+sdx5jW8giOJCp2t2Bxx+tflP8UPj1+1j4G/ak0j4OL8QtD/tTXpI5LCZdOhMEUcrOIw5MW7ICEHAP41+rMkixxs7HCqCS3061+QX7Q3x28Bap/wAFOvh340tfE9jP4X0cWcV/qisTFbtG0wcMccFSRn60R+JFdD6t+N3h/wDa20PRY9d8N/ETw1ZadpOgLPqkc1krPNdRRs07pmIjDYGBkD2FeDfspfFb9r79qrw1eeJNA+JHh+y0zTtRFlcQ6hp0SyPhVcldsR4KsB1BzX6DfEbxJpvjD9n/AMV6zo95Hf6XfeHbye2uYTlZENu5DA+hFfHH/BFf/kgfjL/sYm/9J4qcdXLyJeysc18e/wBpX4+P+2vP8HfAXjfSvD1tLbxNDJqlpCYUYW/muWcoTyQce5A4r6N/Zt0v9oPS/Emr3PxR+Inhfxdoi2DfZ7XRI4xLHPkEMxVF4wGHJPJr4K/aw0D4feJv+Cmmoad8UdR/snwRNBD9uvPPMWzFplPnAJGWCjgd8V9lfsc+CP2Z/AviDxRF8EvFi67rV5p2b23+3vcFYVPDAMABywGR6ikvguOWjPnb9k//AIKLfETxF+1Ing34h63DfeFtSvp9Ltm+xxQ+RcFyIcuignONvJ70/wDbO/4KLfETwd+0nJ4P+G+sw6f4e0qWHT7xzaRT+fdFsyYZlOMAhcA/wk9+PF/2ef2ddU/aE+G3x3g8Lxg+NdD8S2mpaM4kETeYslwGUOSApI5Bz1UVD+1L+z/q/wAAfhX8F4PFQDeNte16+1XW5S4kYzM0AClwSDgDscZJ9TVK143B9T7I/wCCgn7ZHjb4S+MvBXw48FX9j4Xv9fijnvPE2oKClurtsG3IKqAclmIJAxjHJqT4d+A/2otD17w9r2j/AB00L4reGJbyE6nawGOT/Riw3mNsEHgk8EHjjNP/AG2vE/7O/jDx5o/w7+NkN7oWoRaZHeaZ4otePLEmQY2ZQSACoOGBU57c18QW/hTQvg7+1B4BtP2bPiZqPjiXULuPzorVWUIN4BjkKgLIpXJORgAZNTG1xS20P3UUnaKfUNuX8iMyDEm0bseuOamoGFFFFAHn3xu06TV/BMFnFdNZSTazpKLcIisYydQt+QGBBP1rJPwu1D7V9mPj25FwV3+T9itd+M4zjbnHb0rpfiphfDunknGNc0k59v7Qt6+D/EHxGuf+Gi/+F2jQ9dOkWPiyPw1/bS25/s8aKALaQ789ftLu+MdhzmsZU4zfvILdT7Et/hjdW2sW+sL8Qp/O0/zIQ32W1KKXABDfLweBxx1rZWPUWm8pfiXEZORsFtabsjqMY7fSvzw8TW9z4H+GnjXV7fzJ9G8a+L7iwvFUkrFe2+qBreQDHSSIuhPrGle2698KfB1l+0x8bZLfwlolu1p4Gt761aPToVMNw/2jfKhC/K7Y5YYJ7mrjFQVloB9VSaXrUEMUsnxCMcU2PLdrK1CvnkbSRzkemazNH8J6h4R0O206L4iNDaWeIA1xa2oIPUAkgckHOK+MPga3hBfEXgj/AIXFHYv4X/4V5pK+GV1+MNZecQftWwMCvnf6vBHzAZxWB4302DVviBq9lp/h+y8UWc3xfslt9GvmCWt2n9mLiNyysApGOSp+lU91YSZ+gcuj67Dai5l+IDR2xAImaytQnPTkjHNTQ+G/ElxGskXjqaSNhlWTT7YgjsQQuDXxVY/C+L4M+M/hZ4a+Ms2nXHw/jtNWu1t7omXSLS+luDJFbuXAUiOJtqbgBkHAHAHu37E1u8Gg/EI6cksfgiTxTcv4YRgRGLExx/6oHpGZPMK44x04p7jPUda+Hev67DbR3Pja72291Ddps0+3B3xsGXPy9MgZFaX/AAivij/od7j/AMF1v/8AE12NFAHHf8Ir4o/6He4/8Ftt/wDE0v8Awivij/od7j/wW23/AMTXYUUAee2vw61+z1q/1OPxvd/ab2OKOXOn25XEe7bgbeD85zWl/wAIr4o/6He4/wDBdb//ABNdhRQBxx8KeKP+h2uP/Bbb/wDxNRz+D/E1xBJG/je52upU40636EYP8NdrRQBwOi/D/wAQ6Do9jptt43uvs9nAlvHv0+3LbVUKMnb1wBV3/hFfFH/Q73H/AILbf/4muxooA4//AIRXxR/0O1x/4Lrf/wCJrN1T4da/q93pVxP43uxJpt0buHbp9uBvMUkXI28jbK3Hrj0r0KigDjv+EV8Uf9Dvcf8Agttv/iaP+EV8Uf8AQ73H/gttv/ia7GigDjv+EU8T/wDQ73A/7h1t/wDE1naf8Odf03UNSvIvG935t/Issu7T7cjKoFGPl44Ar0KigDjv+EV8Uf8AQ73H/gut/wD4mj/hFfFH/Q73H/gttv8A4muxooA47/hFfFH/AEO9x/4Lbf8A+Jpf+EV8Uf8AQ7XH/gut/wD4muwooA89/wCFda//AG//AGx/wm139r+zfZP+Qfb7dm7d029c981o/wDCK+KP+h3uP/Bdb/8AxNdjRQBx3/CK+KP+h3uP/Bbb/wDxNH/CK+KP+h3uP/Bdb/8AxNdjRQB57ofw61/w/YyW1r43u/Lkubi7O/T7cnfNM8z/AMPTdI2PbArR/wCEV8Uf9Dvcf+C22/8Aia7GigDjv+EV8Uf9Dvcf+C63/wDiaztc+HOv6/awwXPja72Rzx3C7NPtwdyMGH8PTI6V6FRQBx3/AAinij/od7j/AMF1v/8AE0f8Ir4o/wCh3uP/AAW23/xNdjRQBx3/AAinij/od7j/AMF1v/8AE1m2/wAOfEFv4gvdYTxtd/a7u2gtHzp9vt2RPMyYG3rmd8nvx6V6HRQBx/8Awivij/odrj/wXW//AMTSf8Ip4o/6He4/8Ftv/wDE12NFAHHf8Ir4o/6He4/8Ftv/APE0f8Ir4o/6He4/8Ftt/wDE12NFAHnuvfDvX/EOmmyu/G135Rlil/d6fbg5jkWRedp43IP1rR/4RXxR/wBDvcf+C63/APia7GigDjj4T8T/APQ7XH/gttv/AImj/hFPFH/Q73H/AILbf/4muxooA89Hw618eIDrH/Cb3f2s2otP+Qfb7dgcsONvXJPNaP8Awivif/od7g/9w62/+JrsaKAOO/4RXxR/0O9x/wCC23/+Jo/4RXxR/wBDvcf+C63/APia7GigDz3w/wDDnX/Dei2mmWnja7+z20YjTzNPty2ASeTt960f+EV8Uf8AQ73H/gttv/ia7GigDjv+EV8Uf9Dvcf8Agttv/iazta+HOv69b28Nz42u9sN1Ddrs0+3B3xSLIufl6ZUZHevQqKAOO/4RXxP/ANDxcf8Agut//iaX/hFfFH/Q73H/AILrf/4muwooA47/AIRXxR/0O9x/4Lbb/wCJo/4RXxR/0O9x/wCC63/+JrsaKAPPbj4da/c65Y6q/je7+1WcE1vHjT7fbtlMZfI28nMSYP19a0f+EV8Uf9Dvcf8Agtt//ia7GigDjf8AhFfFH/Q73H/gtt//AIml/wCEV8T/APQ73H/gttv/AImuxooA890j4c6/orXxt/G13/ply11Ju0+3PzsFBx8vAwo4rR/4RXxR/wBDvcf+C63/APia7GigDjv+EU8Uf9Dvcf8Agtt//iaP+EV8Uf8AQ73H/gttv/ia7GigDjv+EV8Uf9Dvcf8Agttv/iaX/hFfFH/Q7XH/AILrf/4muwooA8qvPg/qt1r15rEvji9FzcwxQSYsbYKFjLlcDZwfnPP0qCH4bXVxbyXEXxCmlgjyHlS1tSq465IXAx71z/7b51sfs5+IRov2rBmtV1D7Fu877CZ0Fzt28/6rdnHOM14Z8V5PhQdH+HX/AAhMWjj4WnxDbDxiNFiC2piEL+R9rCAAr5m3eW6j72RWDpQk7taisj6T/wCFcz/Y/tf/AAsWX7J08/7La7P++tuP1qKTwG8NvHM/xJZIZM7JGt7QK5HXBxgkd8V8R/GHTtKvofisvw6stPl+GVzqPhyK2t4Y9ukzagbgiYRqoK7CpQPsBByOCeKs+JPAWjSfs2ftE22v+G9HsvE2h6o8kWiWtmrWmjhljCSWRYZVZVUMWAUk5BAxSWHpfyhZaI+0G8DhVRj8S8CT7paG0w2OOOOefSrF58NrrT0R7r4hy2qN90zWtqob6EqM/hXyf8QPB/gvwt+094E0+S18A+GtDXwYsq2/iXSI5LRpDcxlvJjDIqzHkh+T1yDmvTv2tP8AhDV+M3wBPjNNHfwgLrUvPXVo42ssfYm2ZDArjdtxnvjHOKPYU9PdFp2PYrn4cXNjDHPcfEOWGGThJJLW1VW78Erz+FS6X8JtRi1q016z8d3U00dpNaxutlbMhjleJmPC8nMK4P1r4K8SWto1n4WV5dIsPh03xJ1A+HX8XWhudNSw+yDGYnZcxGUSbRkDkEcV+kHwxGmr4B0MaPJpMunC2URSaFAIbJuOTCgJCoTnAycetWqMIu6Wo9tiL/hFfFH/AEO9x/4Lrf8A+JoPhTxR/wBDtcf+C23/APia7GitRnHf8Ip4n/6He4/8F1v/APE1m6J8Odf0G1lgtvG93sknkuG36fbn5nYsf4emSa9DooA47/hFPFH/AEO9x/4Lrf8A+JqteaLrunqjXPj97cMdqmaxtVBPoMgc13BzzXx98UG8JD9r6/8A+Fvx2Eng8eGYB4dXXYw9j9qMr/adoYFfOwI8H7wGcUgPcvFngbUde01NK1T4gzQJPNDKiiztY2do5VkTblefmQZx1GRUH/Cr9Q+0G3/4T6489V3mP7Ha7tucZI25x2zXyXr3/CuZPEHx6j+JMFnLrp2L4PW8iLTfYPsi/ZRp2QWDb8Z8vDbutYPh3T/FPhf4iDx/rYupfEfhTwJoR1uByTLLaSi5juQw7sgKSEHnKGspQjU+JXCx9nt8OLkeRn4hyjz+Is2triT/AHfl5/CnTfDO8t7iO3l+IM8VxJ9yN7S1DN9AVyfwr4R0P+zPCfgn4R+N0n8O+MdUh8P2FjJ4F1yFnvSrXBZJ9OYAlZcnJIGCFGSMYrp/FZ8H3nhv48r4/ton+LsmtXY8PrdRltSEHH2AWRxuAAxnyyBnOaj2FP8AlFZH2VpPwv1HSfEF1qVv48uTffZVtpVaytSFQMWBI28Eknk9RWpJa6rD5PmfEdIzKMxBrS0G/nGRxyM8cV8rfCzxnb+Ffi/8VdI8Z6za2HivUvCuixfZrucJLc3IsWEgQE5Y7icgdzXlXwr/AOFdLr3wsHxNi0eXRj8NZRAutRq4803b48vcCQ+M4K/N6c1tFKPurYPJH6DXGh+ILONZJ/HskEZIAeSxtVHPQAlepovNE1/T4fNuvHz28ecb5bG1Uc9skV+fmvR678SvhF8O/hXqujeJNbAsdU10wWcLTXdvAJJItJaUEggAkNycgRjiuv8ACfxM8PfFTx58Ltd+MUdoPB6eD5rRYNdjDWCa9FOsdwsoYFPN2ISoYZGTjkVaGfaY0XX287Hj2RvKAL4sbY7QRkE/LxxzXN6BeX3xC8PapcW/jjULfTUlms5J7vSreAOBlWZdyg7Tk4JAz1HGDXxx8S/Jj174p/8ACPJL/wAIMdc8LDVBp4fH9j+Qd4AHOzHl7v8AZznim/Gmx8KXkvxYPwqgsk+HUngiGLVhocYTTnvDdxiMKFAQy+Xv3Ec4IzRqPc+5dJ8I61pdhYabbePZmjit1jgU2NsWaNQFB+7zxjkDHNTto+uCMyH4gN5Yfyy32K1wGzjaTjrnjHWvlX4Ire+GP2p/BngDUBLJL4V8M6lFaXT5InsJpLeS2YE91G+Mj1iPrWhrnwg3ftsWfhZL0DwPqSDx9c6RsJU6jCfs/XptYlJCMcsoP1WuiFrqfUn/AAivif8A6He4/wDBdb//ABNZ+ofDnX9S1LS72Xxtd+dp0zzQ7dPtwNzRtGcjbz8rn8cV6App1MDjv+EU8Uf9Dvcf+C63/wDiaP8AhFfFH/Q73H/gttv/AImuxooA47/hFfFH/Q73H/gttv8A4ms7S/h1r+k3GoyweNrvffXBuZd2n25+cqqnHy8DCjivQqKAOO/4RXxR/wBDvcf+C63/APiaP+EV8Uf9Dvcf+C63/wDia7GigDibjw54jtYXll8dzRRqMs76fbBQPUkrwKY2h6/Ha/aX8fSC327vNaxtgmPXOP1zXkX7bXiAXPhLwz4Cj06/1iTxdq0VvdafpcfmXEtjERLchVyMgqAp5HDV8y6D4sS98H/C7wf44tLqy8DeDPF15pHiKz1aIqqQiIyad9rTJAjKuAQxK5AB6CktRn3dNb6nAsRk+JCRiUbkL2toN49Rkcj3rmdN+FrafJd20HxFmaaS5ub6WM29oWVppXmc425ADSHHoMV8s/EaD4ZzftNeDDoVz8PdP8Gf8IzcNbnxBpiXOms32xdy26b1VXPOGGQBnAIpvgX4H3vxZ/aH8c3umaHollpei/EJL678StIPtMtotpGGsY4wmWikDAHc23BPyk9ZlCM9JLQTtY+r7XwBJfzCK1+JDXMuCfLht7R2474AzVm2+F9/exGS38e3M8YJUvHZ2zAEdRkL1FfLHhmHwv8AA20/ag8U6N4U0u01zTdebS9CNlYRpNHJPawpFBCQoKq0jg7VwCc968z0+bxD8LPhd8UvhXpekeJNC+2WGn+IoYb2ForyWAvHDqhiAJJBKluCDhmOKyVCl2FZH3dD8Obm4UGL4iSyhn8sFLW1OW/ujA6+3Wse68PS2/ja08Lf8Jpq0up3EDXBaPSoDDEi8fO+0AEk8DknGcY5rw74hf8ACq3/AOFQn4RxaGsf/CY2Iuf7DjVVLfZbjy/M2gZbrkn5uuea8xjj8N3nwNSNYIj+0q3isM7+Wf7ZF0NQyx3Y3iAQ577NuKPYU+wWR9tf8K0u9sx/4WDPiA7ZT9ltcRn0b5eD9asr8IdXZQR44vSOv/Hhbf8AxFfA/wAQrW/8EeDvjj4lxJJYeJvEN9oGqKuSsdwphktZCOwJ8yMn1ZRX6b+Hxt0HTf8Ar2j/APQRVewp9gsj8af+Cmnhe68PftHW9rcatPqch0K1fz3hjjODJMMYVccYord/4Kxf8nRWv/YvWn/o2eiq9nEZ+xdFFFaAFFFFAEcsazRvG4DIwKsp6EEYIrjfh78GfA/wnk1BvBvhTSvDLagwe7Om2yw+ewzgvgckZPX1rtaKAOf8ceA/D3xI8Oz6D4o0e017Rbhlaaxv4hLE5VgykqeuCAR6EA1N4T8H6L4F8PWeheHdLtdG0ezUpb2NlEI4YlJJIVQMAZJNbVBGaAOG8M/BPwH4M8Xah4o0LwlpOk+ItQ3fa9Us7ZY559xy29gOckA81V8efs9/DT4oXq3nizwJ4f8AEN2owLjUNPjkkx6FyMke2a9EooA5bwV8MfCPw3tGtvCnhjSPDkDDDLpllHBuA6AlQCfxrL+IHwJ+HfxWmim8YeCdC8STxjCTalYRzSKPQMQTjnpnFd7RQBzngz4e+GfhzpI0zwtoGm+HtPU5+zabapAhPqQoGTx1NdDt+XFOooA4bwn8FfAngPxTqniTw94T0nRdf1Td9t1GztVjmudzBm3sBk5YZ57812+2nUUAef8Aj/4B/Dn4qXUdz4v8D6D4juowAtxqNhHLIAOg3EZx7Zrf8H+A/Dnw90lNL8M6Fp2gacpyLXTrVII88ckKBk8Dk+groaQnFAHE6P8ABfwN4f8AHN74z03wppNl4rvQy3OsQWqrcyhsZDOBk5wOvpVTxZ8APhx478UW3iTxD4K0XV/EFtsEOp3Vmj3Ee05XD4yMHpzxXoVFGwETQq0XlEAx42lT6YxivG7r9jH4F311Lc3Hwn8Jz3Erl5JH0yMs7E5JJxySTXtNFAGJZeD9G03wunhu10u1g0BLY2a6dHGBCISpUxhem3BIx6Gsv4d/Cjwf8JdLuNN8GeGtN8M2FxL58ttplusMbyYA3EADJwAM+wrr6THOaAPLfGn7L/wm+I/iG413xR8O/Duv6zcBVlvr+wjlmcKMAFiMnAGPwq38P/2d/hn8KdUn1Hwf4F0Pw1fXEJt5bjTbJIXeMkEoSByMgHHtXpFJR0A4zwD8H/BXwtl1KXwj4X0vw5JqcgmvW062WE3DgkhnwBk/M3J9T60nxC+Dfgf4rPpz+MfCuleJW052kszqVssxgY4yUyDgnaOR6Cu0HFJto7Acj44+Efgn4mWsdt4s8J6N4jiiG2ManZRzlB6KWBIH0xVL4f8AwJ+Hfwrmkm8H+CdB8NzuCGm03T44ZCPTcBnHtmu9ooARRgUtFFABRRRQBx3xS/5F/Tv+w5pI/wDKhb11H2G38kw+RF5JOfL2DbnOc4x681zHxS/5F/Tf+w7pP/pwt67CgCodPtmj8s28Ri3bthQYz1zjHXPentaws7OYoy7rtZioyR6E45HtViigCpJptpNGiSW0MiRj5FaMEL9Bjil/s+23ZFvFu3b87B97GM9OuKs7RS0AV7mzgvY9lxDHOnXbIoYfkafFCkMapGioijAVRgD8KlooAKKKKACiiigAooooAKKKKACiiigAooooAKKKKACiiigAooooAKKKKACiiigAooooAKKKKACiiigAooooAKKKKACiiigAooooAKKKKACiiigAooooAKKKKACiiigAooooAKKKKACiiigAooooAKKKKACiiigAooooAKKKKAI5FDqQwBB4II4/Gqsem2ccLQpawrE/3o1jAU/UY5/GvG/2zvFmu+C/2e/EepeH7mfT7vzLaCe+tsiW1tpJ0SaVSPulUZju7de1fOPxd+yfC/xBd6V8NNf1C40jU/h/q99rMKatNeqjxxA290WZ2McjMXGQRnHTil1A+810+2jhEC20Kwg58sRjbn1xjGfenNaW8nmbreM+ZjzNyA7sdM8c496/MPVfDvjvQfgLqPiGO21fw54S1iHw7Bb6dqmtNI15dmVftFwHWV2hjkVgCMgkHO0Yrtfjpot14b1r4XaPZeEX1WBtL1+9uPDvh/xNcNG8iRxFZRcM4dmXhgueuQBzyAtT9BLjTrO6YNPawylRhWkjDED2JHFLcWFpeBFuLaKcLyokjDY+mQcfhX5vfEb4m3viP4M/CbwonjnV9Q1Oz8Ly+KJdY0mC6nluLyMFLOCYxIzAbi4YyAA+WcnNem+F/iBpn7SHxk8Lx+L9XubTwdL4IttY06wXUJLGK4v2lZLku0bqWeLYBtJ+UknFPqHQ+1JNPtLiJIpraGSNOVjeMFR9ARxViGGO3iEcUaxxqMBUAAH0Ar5z/Zf1CSb4q/HOyTUbi/02y1yziszPctOFj+xRH5WYkkHqTnknJzX0hSvcQtFFFMYUUUUAIelVbiytrwATwRT7TkeYgbH0yKst0r4P/aY8Za18Pf2rH8c22o340fwZomn3+o6bDKxhlspriWC4JjBwSqurA4yNmaXVID7lk0+0nkR5LaGSRPus0YJGPQkcVIbeFmdmhjJcbXO0fMPQ8cjk8V+c3gn4xa74Luviv8R9a1C8N74h8LR61p+nySSMsL3N1LDZRxx5OCUEBwoycngmsPTfHM1j8CfiX8MF8S65eTW+paNqFlqN+t1aXjW13cW8dwqGZUk2rMJQCBj5sAkUID9MP7Ns90b/AGWANGMIwjGVHoDjj8KdJYWs1wJXt4XmXpIyAsPxxxXwz4RkufiF8Wtb8CeNZ7zULvwx4IktL6P7VLD5txDdMYbnMbA5eMxtkHnJBzyK9Y/YYtdD8O/s6+BNSuLzytc8TW4aaa/v5JJL2ZS+Aokc/MFBOFA4BJHFMXQ+jpNLs5pvPktIHm/56NGC3HTkikbSLKTZvs7d/LGE3RKdo9BxxVzqKWlYZAtrEsnmCNA+3buCjOB2z6VFJpdnJEI3tIHjyW2NGCuT1OMdferlJtFMCt9igUOBDGA4w2EHIHGD68Ukem2sMLQR20KQsfmjWMBT9RjBq3SUAQ/ZYvO87yk83bt8zaN2PTPpS/Z4/O83y18wDbvwM464z6VNSUALRSUtABRRRQAUUUUAFFFFAEL28ckiSNGrSJnaxUErnrg9qjbT7aQSB7eJxIcyBkB3HsTxz+NWqKAM+TR7CRUD2Ns4QYUNEp2j244qeK3ig3+VGse45O1QMnGMn1P1qj4qdo/DOrOjFGW0lIZTgghD0r86vDP9qaX+xJ/wlA0TUdG1e+uNODeJG1yS4fUc6mqkiMufJ44IAGRx0qb6XDzP0gNnbsHDW8Z3MHbKA5YYwTxyRgYJ54p720LyeYYkeQKVDMozg9Rn09q/NPxx4y8SeB/D/wAcdcfW9RfR9e1m+0RS1w5FjdwrDJbmM5+TeryKQMAkL3xW78afj0dP+OVv4ug1vWIbD4fy6Xpr2Nrb3L2V0koLag80ioYgUWSHAdgRtyBycvqHQ/QuHTbOHAjtIIwrbgFjAGfUYHX3p40+2+0m4FtD5/8Az1EY3fnjNfPn7N3ir+1Pi18brafVftCL4ih+xQSXG4CM2kTYjUngHJPAx3r6LWmBXaxt5I2ja3iaNm3MrIME9ckY5PAqwFCjA6U6igD8dP8AgrF/ydFa/wDYvWn/AKNnoo/4Kxf8nRWv/YvWn/o2eigD9i6KKKACiiigAooooAKKKKACiiigAooooAKKKKACiiigAooooAKKKKACiiigAooooAKKKKACiiigAooooAKKKKACiiigDj/il/yL+m/9h3Sf/Thb12Fcf8Uv+Rf03/sO6T/6cLeuwoAKKKKACiiigAooooAKKKKACiiigAooooAKKKKACiiigAooooAKKKKACiiigAooooAKKKKACiiigAooooAKKKKACiiigAooooAKKKKACiiigAooooAKKKKACiiigAooooAKKKKACiiigAooooAKKKKACiiigAooooAKKKKACiiigAooooAKKKKAKl9Y2+qWs1pdwR3NtMhjkhmUMjqRggg9QR2Nczonwl8FeGdO1Gw0nwrpOn2eooY7uG3tERZ0IIKsAOQQTwfWuJ/a2+JGs/Cv4G63rmgSC21RprayivGUMLXzp0iM2DwSockZ4yBmvCPi94m8X/AfxBJoej+ONb8QW2teCNW1OR9UnWaazubeINHcRMFBUMWI29ARkelIOx9e6x4F8PeIPDieH9S0ayvtDVUVdPnhVoQFxtAUjGBgY+lUtB+FXg/wu1k2k+G9N042Xm/Zvs9uq+T5oAk24HG4AZ9cCvirQ/jd480+18EeF9V8SXkmv2Ol6rcXd0xAa/gbT1uLSduOSCXGR/FGa1fh2vxd8V/su2HiHQP+EwuPE2oQabdXT6lrMDPqFsctObEgsIXYEY3gHGBjPRh2Psnw78PPDPhGSWTRNCsNLklj8qRrW3VCybmbacDpuZjj1JrOv/gz4F1TS7PTLzwlo9zYWcjS21vLaIyQszFmKgjgkkk/Wud/Zq8c6d4++F9pe6fda3cG3uJ7O5j8RFWvradJCHhlIGGKngEZyAOa9Yo20EncxtF8K6N4blvJNK0210+S8dZLg20QjMrKoVS2ByQoAHoABWwvSlooGFFFFABRRRQA1u4rC1TwN4e1u5v59Q0ayvZr62+xXTzQqxngBJEbkjlcknB4rfooA5W5+GfhS9mgkuPDunSyQrCkTPbqSiwtuhA44CHkeh6VNrfw98M+JdQ+36roVhqF75SwfaLiBWfy1kEirkjoHAYD1Ga6SigDDXwboUeu3etppNour3kAtbi+EI82WIdEZsZK+x4qC3+H/huzt9Gt4NDsYYNFcy6dGsChbNiCCYxj5DgkcY6mujooARaWiigAooooAKKKKACiiigAooooAKKKKACiiigAooooAKKKKAIpoUuInikUPG4Ksrcgg8EGsNvAfh1vDMXh5tFsToUJUx6eYV8hCrB1ITGBhgCOOoroaKAOXvvhr4V1LSr7TLvw9p9zp99cfbLq2lt1ZJpsg+YwI5b5Rz14FSr8P/Da6LqWkjQ7EaZqbtJe2ogXy7hmADFxj5iQBkn0ro6KAONsfg/4J03xJH4htfC2lW+uRgBdQjtVEwwu0YbGfugD6CuyoooAKKKKAPx0/wCCsX/J0Vr/ANi9af8Ao2eij/grF/ydFa/9i9af+jZ6KAP2LooooAKKKKACiiigAooooAKKKKACiiigAooooAKKKKACiiigAooooAKKKKACiiigAooooAKKKKACiiigAooooAKKKKAOP+KX/Iv6b/2HdJ/9OFvXYVx/xS/5F/Tf+w7pP/pwt67CgAooooAKKKKACiiigAooooAKKKKACiiigAooooAKKKKACiiigAooooAKKKKACiiigAooooAKKKKACiiigAooooAKKKKACiiigAooooAKKKKACiiigAooooAKKKKACiiigAooooAKKKKACiiigAooooAKKKKACiiigAooooAKKKKACiiigAooooAyvEvhrS/GGg32i61YQanpV9EYbm0uEDxyoRggg9RXBaD+zV8OPDVhq9pY+G4/L1WzbT7t7m5muJWtSCDCskjsyR4PCqQBnIFepUUAed6h8A/Aeq61pOrXfhy3l1LStNfR7S4LuGjtHUq0Rw3I2kgZyRk4Iyaw9L/ZT+GujaE2i2ei30OmExbLf+2b0iDy92zyiZsxYDMPkK5zg5HFewUUAc/4L8D6H8O/D9vofh3TodL0uAsyW8OfvMSWZiSSzEkksSSSeSa6CiigAooooAKKKKACiiigAooooAKKKKACiiigAooooAKKKKACiiigAooooAKKKKACiiigAooooAKKKKACiiigAooooAKKKKACiiigAooooA/HT/grF/ydFa/9i9af+jZ6KP8AgrF/ydFa/wDYvWn/AKNnooA/YuiiigAooooAKKKKACiiigAooooAKKKKACiiigAooooAKKKKACiiigAooooAKKKKACiiigAooooAKKKKACiiigAooooA4/4pf8i/pv8A2HdJ/wDThb12Fcd8Uv8AkX9N/wCw7pP/AKcLeux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8dP+CsX/ACdFa/8AYvWn/o2eil/4Kwn/AIyitf8AsXrT/wBGz0UAfq3N4R1uWaR08YajEjMWEa28BCgnIAJTt70n/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5D8TPCOtR6Dp5fxhqTj+2tKG1oIOpv4ADwnXOD9RXWjwZrmP8AkdNT/wDAe3/+Ipfil/yL+m/9h3Sf/Thb12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fjF/wVE0u70z9pW2iutWuNSlOgWredNGgbBkm4wqgcUVpf8FYv+TorX/sXrT/ANGz0UAfsXRRRQAUUUUAFFFFABRRRQAUUUUAFFFFABRRRQAUUUUAFFFFABRRRQAUUUUAFFFFABRRRQAUUUUAFFFFABRRRQAUUUUAcf8AFL/kX9N/7Duk/wDpwt67CuO+KX/Iv6d/2HNJ/wDThb12ANAC0UnNLQAUU3dRyKAHUU0HmnUAFFFFABRRRQAUUUUAFFFFABRRRQAUUUUAFFFFABRRRQAUUUUAFFFFABRRRQAUUUUAFFFFABRRRQAUUUUAFFFFABRRRQAUUUUAFFFFABRRRQAUUUUAFFFFABRRRQAUUUUAFFFFABRRRQAUUUUAFFFFABRRRQA0Gs/XNe03w3p8l9qt/babZx8NcXcqxRrk4GWJAFaFfP37cihvgRdhhkfbrYYP+/W1Gn7WpGF9zKrP2cHLself8Lu+Hn/Q8eHh/wBxOH/4qj/heHw8/wCh48O/+DSH/wCKr8yf7Ls/+faL/vgUn9l2f/PrF/3zX13+r0f5z5v+2n/Ifpv/AMLv+Hn/AEPHh3/waQ//ABVH/C7/AIef9Dx4d/8ABpD/APFV+ZH9l2f/AD6xf980f2XZ/wDPrF/3zR/q9H+cP7af8p+m/wDwvD4e/wDQ8eHf/BnD/wDFUf8AC8Ph7/0PHh3/AMGcP/xVfmR/Zdn/AM+sX/fNH9l2f/PrF/3zR/q9H+cP7af8h+m//C8Ph7/0PHh3/wAGcP8A8VR/wvD4e/8AQ8eHf/BnD/8AFV+ZH9l2f/PrF/3zR/Zdn/z6xf8AfNH+r0f5w/tp/wAh+m//AAvD4e/9Dx4d/wDBnD/8VR/wvD4ef9Dz4e/8GcP/AMVX5kf2XZ/8+sX/AHzR/Zdn/wA+sX/fNH+r0f5w/tp/yH6bf8Lw+Hn/AEPHh3/wZw//ABVL/wALw+Hn/Q8eHf8AwZw//FV+ZH9l2f8Az6xf980f2XZ/8+sX/fNH+ry/nD+2X/Kfqp4c8ZaD4wjll0LWbHWI4WCyPY3CTBCRkAlScHFbea+PP+CfsSwy+P1jUIgntMKo/wBh6+wutfK4qisPWlSvex9Dh6vtqanbcdRRRXKdAUUUUAFFFFABRRRQAUUUUAFFFFABRRRQAUUUUAFFFFABRRRQAUUUUAFFFFABRRRQAUUU3mgB1FN3UvNAC0UnNLQB+On/AAVi/wCTorX/ALF60/8ARs9FH/BWL/k6K1/7F60/9Gz0UAfsXRXCfFj41eEPgfoljq/jPVl0ewvbyPT4JTE8m+ZwSq4QEjIU8nivNPiD+3t8EfhZ4svvDPiXxiNP1qyKie3+w3D7dyhhyqEHIIPB70AfQ1FfPvhX9u74J+NtB8Sazo/jFbrTvDtqLzUpjZTp5ERYKGwUBOWIGBk81V8C/wDBQL4F/EfxdpXhjw/40F9rWqTi3tLb7DcJ5khzgZZAB06k0AfRlFeMf8Ne/Cdfi83wyfxZDH40W4+y/wBnvDIAZcZCCTbtzg9M9eK6v4vfGzwb8CPCo8SeN9Zj0TSDMtuk7o7l5GBIVVUEk4BPA6Aml0uB3lFcp8M/iZ4d+LvgnTvFnhTUBqmg6grtbXSoybwrFG+VgCCGUjBHaua+L37SXw3+BAs18beKbTRri7YLBatukmkycAiNAWxnuRj3p7AeoUVBZ3Ud9axXELb4pUDo2OoIyD+Vcj8UvjF4M+Cvhxtc8aa/aaDpynCyXL/NIR2RB8zH2AJoA7Wiue8CeOtG+JXhDS/E/h27+36JqkIuLW52MnmISQDhgCOnQiua+MP7QHgH4B6TBqPjrxJa6Db3DFYVmy0kpHXYigs2O+BQB6NRXn/wp+O3gX43eF5/EXgvxFa61pFu5juJ0JTyWAyQ4YAqQOeQOOa8y1r/AIKEfADQfET6Hd/EbTvtiP5bvCkkkKNnBBlVSowfegD6Norzrx18fvAXw4+G6ePtc8Q20PhGQxiPVLcNPG/mHCbdgJOT6V5hoX/BRL4B+I49TfT/ABuJ0060e+uT/Z9yvlwqQGbmMZwWHA55oA+lKQnFfLH/AA84/Zy4/wCK+H/guuv/AI3XqXw7/aa+HPxX8WS+GvDHiFdQ1uOwj1M2rW8kR+zyBSjguoBBDDjORnkUAerUV5po/wC0P4B174uaj8MrLX45/GunxGa40zy3BVQAThiNpIBGQCSK0NJ+NXhDXPinq3w6sdW+0eL9Lsxf3lgsT4hhJUAl8bckuvGc89KAO6NAryLUP2qPhjpfxkg+Fd14nii8cTMqJphik++yb1UuF2glcHBPceorT+NX7Q3gP9nvR7DU/HmtjRLK+mMFvIYJJS7gZIwikjA5yRS8w62PS6K8X+EH7YXwi+O+sSaR4L8Y2mqaqqlxZOkkEzKOSVWRRuA74ziud8eft/fAv4Z+LtT8MeIvGi2GtaZL5N1bixuH8twASMqhB4I6GmB9FUVzPw7+IWhfFTwbpnirwze/2joepR+ba3IjZN6gkZ2sARyD1FdITQA6iiigAooooAKKKKACiiigDzr48eILXwp8P/7Yvd/2Ow1TTLmXyxltq30BOB34FeTx/t8eCJFDLofiEqRkMLaPB/8AH67T9sD/AJN98Rf9drH/ANLIa/PnS/8AkG23/XNf5Cvosqy+ljIydToeJmGMqYZpQ6n2r/w3x4K/6APiL/wGj/8Ai6P+G9vBX/QB8Q/+A0f/AMXXxnRXu/2Fhu7PI/tev2Psz/hvjwV/0AfEX/gNH/8AF0n/AA3x4K/6AHiL/wABY/8A4uvjSij+wsN3Yv7Xrn398Jf2ovDPxg8TyaFpdjqdlepAbj/ToVVWUEA4IY8817PXwH+xn/yXp/8AsEy/+hCvvvuK+SzHDwwtd04bH0mCryxFHnluLS0UV5p3hRRRQAUUUUAFFFFABRRRQAUUUUAFFFFABRRRQAUUUUAFFFFABRRRQAUUUUAFFFFABRRRQAUUUUAFFFFABRRRQAUUUUAFFFFABRRRQAUUUUAFFFFABRRRQAUUUUAFFFFABRRRQAUUUUAFFFFABRRRQA2vn/8Abj/5ITdf9f1t/wCh19AV4B+3F/yQm6/6/wC2/wDQ67MH/vEPVHNif4MvQ+GqKKK/WT85e4UVPY2jX97b20eA80ixqWOBkkAfzr6g8RfDX4VfBax0Oy8W2Op6zqmoLua4tj8q4wCSNygAE8AZNcGKxkMK0mm2+x1UMNKvdp6I+WKK98+OH7P1n4X8beGbDww7C38QMYYoJnJMTgjJz124cHuRg+1dxffDH4O/D/WtI8I+IEvL7XrtUD3SswQMxwC2CAoJ6DB461yvNaXLGUU22brAVHJxbtY+S6K+k/8AhmXTrP46weHpriaTw9JZyaknzYkKKQpjyO4Zhz3HvWf46+Hvg7xD8ItY8XeG9Km0O50a/NnLE8xkEwDqmee53g9uh9qazSjKUUtb2/EHgaqTb6Hz5RXt/hz4f6F8P/hXc+LfGNkt5qOpKY9H0yRivUcSMAQcZ59gB3NeInqeMewruo4iNdy5VoupyVKTppcz1YlFFFdRgfUv7AP/AB8/ED/rtaf+gPX2B/FXx/8AsA/8fPxA/wCu1p/6A9fYH8Vfl2Z/73M/QMB/u8BaKKK8s9AKKKKACiiigAooooAKKKKACiiigAooooAKKKKACiiigAooooAKKKKACiiigAooooArX12ljaz3MmfLhQyNx2AJOPyr5rT9vrwNJ88ei+IJEJ+V1tUwR6j56+iPFH/It6r/ANesv/oBr8nPDn/IFtP9yveyrA08a5Kp0PGzDFzwqi4dT7e/4b48Ff8AQB8Rf+A0f/xdH/De3gr/AKAPiH/wGj/+Lr4zor6H+wsN3Z439r1+x9mf8N7eCv8AoA+If/AaP/4uj/hvbwV/0AfEP/gNH/8AF18Z0Uf2Hhu7D+1q/Y439uLWB+0L8aIfFOgRSWNimlQWRi1JQku9HlYnAJ4w470U3xZ/yFv+2a/1oqP7FwxX9q1z6w/4K3cfBPwN/wBjhZf+i5a0v+CnmkWC/sX6rerZW4vDc6cDcCJRJ/rVBy2M9OOtew/tbfs0/wDDUPgfQvD/APbf9hHTNZg1Xz/I83f5asCmMjGd3Xtir/7UH7Pf/DRnwPu/h8usf2KZ5baT7d5Pm48pw2NuR1xjrXwf2beZ9j1R5B+07o9hp/8AwTm8RS2tlb20knhaz3vDEqs3+qPJAGeeea5z9g/XvizeeCfhvY6v8HtB07wGmkp5Pi2PU7eS6kUIfLcwhi4LHAIIyM19F/FT4D/8LK/Zv1D4Vf2r9i+1aVDpo1Hyd23y9nzbMjIOzpnv1ryf4I/so/GH4Q3/AIVspPjrPqngzRCkZ0D+xokWWBQQIvM5YDpzknihbyuL7KR8LfF3wDea/wDG39pvxjoiN/wkngXWtN16ynj+8ixu3mAH0KgEj/Zr1344/Eqz/bb8b+FtO0yT7X4T8K+C5/GGrRqdyLeyQbUiftuVjjHb5sda+ufh7+yPZ+D/AIrfGLxZf6uNWsPiLGsM+mtBtFvHtZWBbJ3ZDEdBiuQ/Zt/YD0v9njwD8RdBtvEDapf+Lontv7Qe3CG3gKsqJjJyQXJJyAT2FJX5UmHW5pf8EzV/4ws+H/8A2+9P+vyevHf+Cq/wl8Iab8LG8dwaHbr4u1DWtPt59Wcs8xjUFQi7iQi4AyFABIycnmvrP9mX4Kf8M8fBXw/4B/tT+2TpQm/03yvK8zzJnl+7k4xvx17V41+1l+xt48/ac1i4t/8AhbEmieDC8E8Hh7+zElWKaNQPM8zIYktk4JwM4pz953CJ9R+FW/4pjSM/8+kP/oAr53/b2+EnhDxZ8B/Gni3WNDt9S8QaJoVwmnXlwWb7NuIJKqTtDZA+bGQOARTNe/Za+I3iz4AnwFrPxk1GTxAupR3cXiS0tBbSLboABblYyMjgnOc8jOcVqftKfs4eO/jd4T07wxoXxRn8KaGdONhq1s1glx/aWQo3sxOVOAc4IzmplqEdLGn+wiR/wyH8LP8AsDR/zavJv22v2fPiN4m+KngT4v8Aw307TvFmq+EY5Ek8Maqy+XcK2csgYhSwDHjIOQCMkAV6n+yd+z14y/Z38PSeHtd+IsnjPw/b28dtpdi1glutiqlicEEls5A5J6U/46/AHx38QPGFp4k8B/FvWPh7eJaizuLOGBLm0mQMSG8tuA/JGeeAOlVLe6COx8f/ABG/au074g/sd/GseHvBh+G3xBtJbey8TafbwiIkSOInk3AAn5QVOQCAe4Oa+ov2c/gT8Npf2Q/C+jT+HtJudF1TQo7jUJZIFZpXkjDSSM5GdwJPOcjAxjFHwp/YW8J+CPAPjzQvEuqX/jbVfHYY6/rF+QksxIOPLAHybSSwOSc4PYAedWP/AAT88faD4Yk8DaN+0D4isPhvIGi/sj7HG06QseY1myCARxgADrxzih63SBdGfFWn6xqN9/wSx8VWlzLLcafYeMreGwMhJHl+apIXPbJPA7mv0M/ZV+InirxzHpeh+I/gRc+CdGi0WMx6/ePbyxXRVYwq7VG75wS3OenNT/Er9hXw14j/AGXbb4LeFb9/DWlW9xBdC+mjE8sjxyB2aTBXLMc5IwBxgAACvo3wxow8O+G9K0rzPO+w2kVt5mMbtiBc47ZxnFC2YtT4X8F6Bpj/APBWL4g2Z060Novha2ZYTAuwHyLfkLjGeTzipfjvDB8DP+Civwo8bxolhofi3SpNCvWUBYxNHv2E44GQ0Qx/s5r3/Q/2Yzo/7XHiL41/255g1bSYtM/snyMeWUSNd+/POfLzjHeqv7Y37KMP7V3grR9JXXH8NanpN+L211KOHzGQ7SrLjIPII79QKV9Ilbtn52/DPUtS8M/tDfD/APaNuZ5I9L8ceNdT0eZpDhVt2KRwnnoCC4Of7or6p/Yt1Sz1Dxx+0X8ddVkVdOvNZuLO3umOB9itNxyPY4Xp1IrvfHn7B+meLv2UvDfwctNebTrjQpIbm21xYAWE6MSz7ARjduPQ5FaOm/sby+H/ANj+6+CeieKTZXN7E0V3rzW2WlMkm6U7NwOWHy9elPZWQt7M/MrxL8SPBviLwHr/AMZG8W2Mfxobxyut2mlhm+0CyVwixjjGAMMAT0X8K+qP+CinxGh+IHwi/Z08aaPaf2wmpa5bX8FnGQPtDFEYRAngEt8vPQmvrrSP2P8A4caZ8H7fwI3hrSbgR6SNMbU3sY/PdvL2mUtjO4kls5614xF/wTx1CT4R/DTwPe+Pzdx+CPETazaXTWPLwbg4tyN/GCGw2e444o00S2Q763Z498NNQvf2iP8AgoH4e1PWPCVr8HdY8FacZJdAuOL7U924hgVQIygMOc5weM84xPh/rXxK0X9t39olvhz8M9J+JFzJeW/2y31bUIbQWqDdsZTKQGLEkEDpgV9ofGD9lQfEL49fD/4raJrx8N+IPDRMF5tg3jUbUkHy2wRggFwDz97pwK8y1f8AYb+IWlfGrx18Qfh98ZZfBU/iydZbq3j0mOc7VHyqWYnOCScgDrTT2F0fyPrTwO2oSeEdHfVtJg0LVXtY3u9NtXV4raYqC8asvDBWJGRwcZrfrlPhj4f17wr4H0rS/E/iBvFWu20ZS61h4FhNy24kMUXgcEDj0rq6GJBRRRSGFFFFABRRRQAUUUUAeLfthf8AJvviL/rtY/8ApZDX586X/wAg22/65r/Kv0G/bC/5N98Rf9drH/0shr8+dL/5Btt/1zX+Vfa8P/BM+Vzn4onveraL4U1L9nQ6zpOhLZajb6jHaPdzMXmkO1S5yegJJwBwABXd2Hgfwvb+KrL4bv4cspEuNE+1y6o4JuftJQtuDg8AHsOK8tT4veGovhjL4OTwpMLeRvtBl+3sf9I2geZjGcZAO3OO1asf7RFilpDqf/CO/wDFYwaadLTUhOREExtDlP72K1qYfFO6Sdrvr9xzxqUVZ6XsdRefC3wh4q8L2+naEmnxXaLayR38M26cgDN2ZhkkBewIHOAM5ryr4y6LPo+tW0UWgSaHosMYgsWli2vcKvWRz1LMTkgnIBA4qDRficPC3he30/SbRoL+a7W61K7kYE3ARtyRj0TIyR3OO3W78Uvi1F8QLC2s7bTpLKJbqa+laaUSsZZSC4UgDCDnA5OO9dWGo4mlWV9YmFapRqU3bRm/+xn/AMl6f/sES/8AoYr78WvgP9jP/kvT/wDYIl/9DFffor5jOv8Ae2fR5X/u6Fooorwj1gooooAKKKKACiiigAooooAKKKKACiiigAooooAKKKKACiiigAooooAKKKKACiiigAooooAKKKKACiiigAooooAKKKKACiiigAooooAKKKKACiiigAooooAKKKKACiiigAooooAKKKKACiiigAooooASvn79uL/khN3/ANf9r/6Mr6Br5+/bi/5IVd/9f1r/AOjK68H/ALxD1ObE/wAGXofDdFFFfrR+cFnTba4vNQtbe0Ba6llVIlU4O8kAY/HFfcuu+JvC/hHRPCWnfFZ7LUNfG2SJ0ti4hxgB2xnABABPQkZxwa+INB1ebw/rdhqduAZ7OdJ4ww43KwIB9sivpbxN8W/hD8XF0/UvFtjqVpqtrF5RSEtgjOSMqcEZJxnB5NfN5rSnUnB8rcVfbc9rAVI04y1tLzOu8Y6HrC/tGeCtcvr6O/8AD92Xj08oAFhO0ttx3JyCG7gewryX9pNZP+GjIM5LbrPbxzjIximfFn9o1PEniDw0fDNq9npfh+VZrdZ/vSMMAZGeAFGO55PNd5f/ABu+EfjDVNN8Va9pd6viGxUbYtpI3LyAcHDAZJBNefTpYjD8lSVNvRqx2VKlKrzQjK2tzW/aS+I1x8MvH/g3WtPSOa9jtJkmgk6SQsQCpPoSMg9iBWX4I8VWXxM0K+aXw/b+Fvh9p9wdR1QiQt9snBDCME9iwUkDrgDvXh/xZ+Jv/C4PHyajd79O0tdsEKEbzFFnkkDqTkkgewrb+LHxT0u68N6R4L8GiSHw1YoHmkdCr3UvUlh6A889/oK2jl8vZU6aj773fYxli06k5X91HrvxA+Gdh8VPEmjjXvE02larq1sX0bSYrctDDAoyASOMnIJ5GegyBXyr4k0K48Ma9qGkXWPtFlO0DlTkEqSMj2PX8a+jdJ+PfgbUP+EX8R61HqUHiTw/aNbR2tsgMMxKgZJOTjjjkYyetfPHi/xFJ4t8UaprMqCOS+uGnKL/AAgnIH4DArtyuOIpScKitFHNjpUppSi7sx6KKK+hPIPqX9gH/j5+IH/Xa0/9AevsD+Kvj/8AYB/4+fiB/wBdrT/0B6+wP4q/Lsz/AN7mfoGA/wB3gLRRRXlnoBRRRQAUUUUAFFFFABRRRQAUUUUAFFFFABRRRQAUUUUAFFFFABRRRQAUUUUAFFFFAGT4n/5FvVf+vSX/ANANfk74d40W0/3K/WLxP/yLeq/9ekv/AKAa/J7w7/yBbX/cr7Dh/eofM5z9g+ifGXh7wpqnwN8PavoGhLpdzcauLJp5H3zSABgSzHsTzjgDiu3bwV4VuPE+tfDkeHbOKDT9DF6mrKCbozhVJYvnkHd06cY6GvLdW+MXhu8+HMXhK18KTW1vbym6t5Wv2YpOQRuPGSOScE45rS1P9oewurO91K38O/Z/GF9pw0y41ITkxeXgAsE/vcDr0wB7V1SoYqSsk93bX7jjjVoLsdbq3wp8H+LtOt7XQksLaK3nhkW+s5TLM9oIlMzSgEnd5uVAIBJwAMc1478YNNutP8TqH8Pt4f07yhHY27xhS8KkgMxHVickknIJA7CrOg/FYeENF0Ky0WxML292l9qMszAm8kVsovA4QDoOueetN+KfxPg8fRaZa2dhJZWVkZpR9olEsjPKxZ8sAAFBwAMcDvXXhaOJpVUpaxOetUozg2tGeE+Lv+Qt/wBs1/rRR4u/5C3/AGzX+tFeq7XOBI/ZraKWiivyU/SRNopaKKAE2iloooASloooAKKKKAEwKKWigBMCloooASjaPSlooAKTaKWigBNoo2ilooASjApaKAE2iloooASloooAKKKKACiiigAooooAKKKKAPGv2tLOfUPgTrttawvcTy3FikcUalmdjeQ4AA5JPtX5/WOh67b2cEb+GtdDqgBA0ybqB/u1+mnxS/5F/Tv+w5pP/pwt66/aPT9K9bA5jPApqMb3PMxWCjimnJ2Pyj/snW/+ha17/wAFk3/xNH9k63/0LWu/+Cub/wCJr9XdtJtH+RXq/wCsFX+Q4f7Hp/zH5R/2Trf/AELWvf8Agsm/+Jo/snWv+ha13/wWTf8AxNfq7tFG30pf6wVf5EH9jU/5j4Q/Y10HV4fjVNe3Oi6lZWiaXJGZryzkhXcWBABYDJNfd/ak20teBi8VLGVPayVmevhqCw8ORMdRRRXIdQUUUUAFFFFABRRRQAUUUUAFFFFABRRRQAUUUUAFFFFABRRRQAUUUUAFFFFABRRRQAUUUUAFFFFABRRRQAUUUUAFFFFABRRRQAUUUUAFFFFABRRRQAUUUUAFFFFABRRRQAUUUUAFFFFABRRRQAUUUUAN618//txH/ixN3/1/23/odfQNeFftmaJqGvfBK8t9Msp7+5W8t5PJtkLuVDgkgDriurCNRrwb7nPiE3Skl2Pg+ir3/CL+JP8AoVtc/wDACT/Cl/4RnxJ/0K2uf+AEn+FfqP1qj/Mj8/8AYVf5ShRV/wD4RnxJ/wBCtrn/AIASf4Uf8Iz4k/6FbXP/AAAk/wAKPrNH+ZC+r1f5WUKKv/8ACM+JP+hW1z/wAk/wo/4RnxJ/0Kuuf+AEn+FP6zR/mQ/YVf5WUKKv/wDCM+JP+hW1z/wAk/wo/wCEZ8Sf9Ctrn/gBJ/hS+s0f50L6vV/lZQoq/wD8Iz4k/wChW1z/AMAJP8KP+EZ8Sf8AQq65/wCAEn+FH1mj/Mg9hV6xZQoq/wD8Iz4k/wChV1z/AMAJP8KP+EY8R/8AQra5/wCAEn+FP6zR/mQ/q9T+Vn0t+wD/AMfXxA/67Wn/AKA9fYFfJ37Cfh7V9HHje41LS7zTY7ie28r7ZA0RfCMDgEDOMj86+sfSvzXMpKWKm09D7rApxoRTQtFFFeadwUUUUAFFFFABRRRQAUUUUAFFFFABRRRQAUUUUAFFFFABRRRQAUUUUAFFFFABRRRQBleJlLeHdUVQSxtZQAPXaa/JXR76Oz0y3gmjmSRFwymJsjnoeK/X3HpUP2KA8mFCe/yivWwGYPAttRvc83GYJYq13ax+Sv8Aa8HpL/35b/Cj+2Lf0m/79P8A4V+tX2OD/ngn/fA/wo+xwf8APBP++R/hXsf6wT/kPM/saP8AMfkr/bFv6Tf9+n/wpf7Xt/Sb/v0/+FfrT9jg/wCeCf8AfI/wo+xwf88Y/wDvkf4Uf6wT/kD+xo/zH4y+KNQgk1TO5l+ReGUg9+xFFbX/AAVYVYf2nrZVUKP+EftOAP8AppPRU/29L+Qv+x1/MfsRRRRXyZ9EFFFFABRRRQAUUUUAFFFFABRRRQAUUUUAFFFFABRRRQAUUUUAFFFFABRRRQAUUUUAFFFFABRRRQAUUUUAFFFFAHH/ABS/5F/Tf+w7pP8A6cLeuwrj/il/yL+m/wDYd0n/ANOFvXYUAFFFFABRRRQAUUUUAFFFFABRRRQAUUUUAFFFFABRRRQAUUUUAFFFFABRRRQAUUUUAFFFFABRRRQAUUUUAFFFFABRRRQAUUUUAFFFFABRRRQAUUUUAFFFFABRRRQAUUUUAFFFFABRRRQAUUUUAFFFFABRRRQAUUUUAFFFFABRRRQAU1lz1GR6U6igBnlr/dH5UbB6CnbRS07sBm0e1JtHt+VSUUXAZtX2/KjaPanc0tFwI9o9vyo2j2/KpKKLgM2j2o2r7flT6Tmi4DNo9vypdi+gp9FFwGqoXpTqKKQBRRRQAUUUUAFFFFABRRRQAUUUUAFFFFABRRRQAUUUUAFFFFABRRRQAUUUUAFFFFABRRRQAUUUUAFFFFABRRRQB+On/BWL/k6K1/7F60/9Gz0Uf8FYv+TorX/sXrT/ANGz0UAfq5N8SLG3mkibTNccoxUsmkzsCQccEJyPQ96T/hZ+n/8AQK1//wAE9x/8TXYUUAcf/wALP0//AKBWv/8AgnuP/iaP+Fn6f/0Ctf8A/BPcf/E12FFAHH/8LP0//oFa/wD+Ce4/+Jo/4Wfp/wD0Ctf/APBPcf8AxNdhRQBx/wDws/T/APoFa/8A+Ce4/wDiaP8AhZ+n/wDQK1//AME9x/8AE12FFAHH/wDCz9P/AOgVr/8A4J7j/wCJo/4Wfp//AECtf/8ABPcf/E12FFAHH/8ACz9P/wCgVr//AIJ7j/4mj/hZ+n/9ArX/APwT3H/xNdhRQBx//Cz9P/6BWv8A/gnuP/iaP+Fn6f8A9ArX/wDwT3H/AMTXYUUAcf8A8LP0/wD6BWv/APgnuP8A4mj/AIWfp/8A0Ctf/wDBPcf/ABNdhRQBx/8Aws/T/wDoFa//AOCe4/8AiaP+Fn6f/wBArX//AAT3H/xNdhRQBx//AAs/T/8AoFa//wCCe4/+Jo/4Wfp//QK1/wD8E9x/8TXYUUAcf/ws/T/+gVr/AP4J7j/4mj/hZ+n/APQK1/8A8E9x/wDE12FFAHH/APCz9P8A+gVr/wD4J7j/AOJo/wCFn6f/ANArX/8AwT3H/wATXYUUAcf/AMLP0/8A6BWv/wDgnuP/AImj/hZ+n/8AQK1//wAE9x/8TXYUUAcf/wALP0//AKBWv/8AgnuP/iaP+Fn6f/0Ctf8A/BPcf/E12FFAHH/8LP0//oFa/wD+Ce4/+Jo/4Wfp/wD0Ctf/APBPcf8AxNdhRQBx/wDws/T/APoFa/8A+Ce4/wDiaP8AhZ+n/wDQK1//AME9x/8AE12FFAHH/wDCz9P/AOgVr/8A4J7j/wCJo/4Wfp//AECtf/8ABPcf/E12FFAHkPxM+JFhPoOngaXri41rS2y+kzjgX0BI5TqcYA7nA711w+J2n/8AQK1//wAE9x/8RR8Uv+Rf03/sO6T/AOnC3rs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O0/8A6BWv/wDgnuP/AIiuwooA/GL/AIKi+IINc/aWtrmK1vYVGgWqbbq0kifiSb+FlzjmitT/AIKwf8nQ2v8A2L1p/wCjZ6KAP2JooooA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EFFIzYrmrr4k+FbO4khn8RaXDPGxV45LuNWUjqCCeDTUXLZEuSjuzpsUY9q5b/AIWl4O/6GfSf/A2P/Gj/AIWj4P8A+ho0n/wNj/xq/Zz7Mn2ke6Opx7UY9q5f/haHg/8A6GfSP/A2P/Gk/wCFpeD/APoZ9I/8DY/8aPZz7MPaR7o6nHtRj2rlv+FpeD/+hn0n/wADY/8A4qj/AIWl4O/6GjSf/A2P/Gj2c+zD2ke6Oporlv8AhaXg/wD6GfSf/A2P/wCKo/4Wh4P/AOho0n/wNj/xpezn2Ye0j3R1OPajHtXLf8LR8H/9DRpP/gZH/jR/wtLwf/0M+kf+Bsf+NP2c+z+4PaR7o6nHtRj2rlv+FoeDv+ho0n/wNj/+Ko/4Wj4P/wCho0j/AMDY/wDGl7OfZh7SPdHU49qMe1ct/wALR8H/APQ0aT/4Gx/40f8AC0fCH/Qz6R/4GR/40ezn2Ye0h3R+T/8AwVf/AOTobX/sXrT/ANGz0VH/AMFP7qDxZ+0lbX2jSrqloNBtYzPZsJE3CSbIyD1GRRVeyqfysftId0fsdRRRWRYUUUUAFFFFABRRRQAUUUUAFFFFABRRRQAUUUUAFFFFABRRRQAUUUUAFFFFABRRRQAUUUUAFFFFABRRRQAUUUUAcf8AFL/kX9N/7Duk/wDpwt67CuP+KX/Iv6b/ANh3Sf8A04W9dhQAUUUUAFFFFABRRRQAUUUUAFFFFABRRRQAUUUUAFFFFABRRRQAUUUUAFFFFABRRRQAUUUUAFFFFABRRRQAUUUUAFFFFABRRRQAUUUUAFFFFABRRRQAUUUUAFFFFABRRRQAUUUUAFFFFABRRRQAUUUUAFFFFABRRRQAUUUUAFFFFABRRRQAUUUUAFFFFABRRRQAUUUUAFFFFABRRRQAUUUUAFFFFABRRRQAUUUUAFFFFABRRRQAUUUUAFFFFABRRRQA2T7rfSvyb8RafbXnjDxNJPAkz/2rcjcwyceYa/WR/un6V+Umtf8AI1eJf+wrdf8Aow19TkKTqyufPZxJxpxsZP8AYth/z6Rf98ij+xbD/n1i/wC+RV2ivufZw7HyfPLuUv7FsP8An1i/75FH9i2H/PrF/wB8iu8+HPwt134pahc2mhxRPJboJJGlkCqATgcnvXXa9+yv8QNBsZLo6bFeJGCzJayh247gcE/QZNck8RhqcvZykkzojSrzjzxTseK/2LYf8+sX/fIo/sWw/wCfSL/vkVfdDG5VwVdSQVYYII6g02upQg1dJGHNNaNlL+xbD/n1i/75FH9i2H/PrF/3yKu0U/Zx7IXPLuUv7FsP+fSL/vkUf2LYf8+sX/fIq7RR7OHYOeXcpf2LYf8APpF/3yKP7FsP+fWL/vkVdoo9nHsg55dyl/Yth/z6xf8AfIo/sWw/59Yv++RV2ij2ceyDnl3OY1rTbWO6UJboo2DjHuaKn8Qf8fif9cx/M0VlyLsbcz7n7DUVTvtStNNjWS8uobWNmCq00gQEnoASRzVO78WaLYzvBc6xYW8y43RzXKKwz0yCRX5Efo5r0Vkw+KdGuo5ZINXsZo4V3SvHcowQerEHgfWm2/i7Q7ydIINZ0+edzhY47qNmJ9AAcmgDZorPXXdObUDYi+tjejrbCZfM6Z+5nPT2qW+1G20y3Nxd3EVrAvDSTuEUZ9SSBQBboqtZ3tvfQJPbTx3EDjKyxMGU9uCDzTb7UrXTYfNvLmG1iyF8yeQIuT0GSRzQBbopkbCRQQcg9DVe91K102EzXdxFawA8yTOEUfiSKALdFV7W6ivIUmglSeFxlZI2DKR6gjr+FQahren6T5f26+trPzCQv2iZU3fTJGaAL9FRiRWXeGBTGd2eMfWqen65p+rNILG+t7wxnD/Z5lfbn1wTjoaANCis+bWrC3vks5b23jvHAK27yqJGz0wpOT+Ap99qtnpMPnXt3BZxZCiS4kCLk9Bkkc+1AF2iqdxqVraWv2me5hhtsA+dJIFTBxg5PHORjnvVK68WaJYzeVc6vYW8uM7JblFbBGQcE9MUAbNFZFv4q0a8Ept9WsZxEu+Qx3KNsUdScHge5pkHjDQrqZIYda0+WVyAscd1GzMT0AAPNAG1RVBdasWvzYi8tzegbjbCVfMAxnJXOcY5qQ6jbfbRZm4iF2V8wQGQb9vTO3OcZ74xQBborPh1uwmgnmjvbeSGAlZZElUrGR1DEHgjvmn2GrWWqwmWyvILyIHaZLeQSLn0yCeaALtFZ9xrmnWt7HZzX1tFdyY2W8kyq7Z6YUnJp66naNfPZi6hN4qh2txIPMVT0JXOQOeuKALtFYknjPQIZGjk1vTUkU7SrXcYII6ggnirVxrmnWjW4nv7WFrj/U+ZMqmTp93J56jp6igDRoqndaja2RiFzcxW5lYIglcLvY9hk8n2FUZvGWg28rxS63p0UqEqyPdxgqR1BBPBoA2aKo6frVhq6u9he296qnDNbyq4BPYkE0yLX9NmvTZx6hayXg626zqZB9Vzn9KANKimhs06gDj/AIpf8i/pv/Yd0n/04W9dhXH/ABS/5F/Tf+w7pP8A6cLeuwoAKKKKACiiigAooooAKKKKACiiigAooooAKKKKACiiigAooooAKKKKACiiigAooooAKKKKACiiigAooooAKKKKACiiigAooooAKKKKACiiigAooooAKKKKACiiigAooooAKKKKACiiigAooooAKKKKACiiigAooooAKKKKACiiigAooooAKKKKACiiigAooooAKKKKACiiigAooooAKKKKACiiigAooooAKKKKACiiigAooooAKKKKACiiigAooooAa3+rP0r8pNa/5GrxL/2Fbr/0Ya/Vtv8AVn6V+Umtf8jV4l/7Ct1/6MNfVcP/AMWR87nP8OJWooor7s+RPpv9h/5vEPibHX7LHj/vo12XwF0fx3p/xM8SXWuHUIfDn74hb+RijHf8hQMTgAA8jAxXGfsQvs8QeJjnn7LGR/30a86+JXxy8b61qmraRPr9xHpy3EkPk2+IgyBiACVAJGOME4NfH1sPUxWLq04Ws7av9D6OlWhRw8JSfyN+aT4Z6l8T/G2qeJri5ksY7sfYbOwBP2kktvII7AgdwDurrdS+Fnw8+JHwx1rxH4QsL7Q7vSlYmO6yAxVQxBBJBBB6g9ab+yToelXnhfxTqFvZ2WoeLoDi0jvAp2/u8oRnoC2QSMdAM16vp8/i6T4PeL/+E0hsbPU2tJmjtbMKCkflkAsFJGSQccniufEVp0KvJCT91pb/AKGtGnGpT5ppa3PB/h98MvBvh34Sp4+8bRXepQ3M/kwWdqcYyxUE8jJJBPJAAA6mtj4tfDP4daL8KbLxNoWn6hFda0I/7O3SkrGzENh1J4G0MOM84r0T4MaYZP2edIis4dN1iOaZ2ubXxA5W3UbmyF+VgCCFIGMHJOQa87/aJ0/x8tno+p6rp+mxeFNNlQww6O++GLkAbgQOMAAEDAziiFerVxLTnbXvv5WHKjCnR+HdFqX4U/Df4M+E9HvfH0V3q2r6iu4W9uThDgEgKCBhcgEk8k8Vznxu+C/h3SfA2m+OPBk0x0e7K+ZbzEttDZwwJ5GCMEHP1459L+N3w9v/ANoLw34V17wdcWt7HBCyPG8wQjdtJ5PQqVIIODWH8a7i0+GPwA0XwHdXkVzrsuwvFG+7YAxYtz0AJAGetVSxFTnhJVG5tu67ImdKHLKLilFLRi+IvhP8N/g74Y0l/Emjarr8t8n73ULQEpE2AT0ICgk8DknFfM3ihdKXxDqA0N5pNI85vspnGH8vPGR6449eK+zvhLpfxQ0G6stG8Rppuu+EfK2/bZJg7LHtyuM8sMYGCOnfvXyx8cLbRLP4pa/F4e8oaYs2FWEDy1fA3hccYDZGBwK78tqydeUJy5n3voceMpxVKM4qyOEooor6c8Q5/wAQf8fif9cx/M0UeIP+PxP+uY/maKyNT6g/4K0XMtt8E/A5ileInxhZAlGKk/u5Tjj6Vxf/AAUs/Zv+H2k/AfXfiraaNPB46uLiwWTVF1K6wQzJGQITL5Yyoxwo9evNe3/8FCPgX4t+Pnwv8LaP4PsY7+/sPEdtqE8ckyxYhRZAzAk8kFhxWr+3P8G/FHxp/Zev/B3hWzjvddknspFt5JRGCI5FLfMeOACfwr8f6H6Z1R4Z8VP2bfh/8Ff2DfHPifwdos+k63rXhe1N9dNqV1P5uWiYkLLIyrkkn5QOuOnFcJ+wZpv7N/iXVvhxFaeC/FKfFW3tlu5NYuZL9bE3KIS7gmcxEHnA2Yz2r67+PXwj8SeOP2MNX+H+k2kc3iafQbeyjt2lCqZU8vK7zx/CeenFedfsx6p+0d8PtH8B/D/xB8JtEs/C2lxQ6fda2mth51hUYMgiAwT04zQt5E/ZR8SfF7+3/Dv7V3xn+KmjXl0bz4f+JdOvZIFkJV7SRikqkZxjAUfQmvo79vD4gf8ADRV94C+HHha/kbRJ9Fm8bavPayEE2qW5aAEjoCWJwepK+leieAf2TfEN98Yv2mLjxZp0MXhbx/bpb6dOsquX+VxuKjJUqSCM9wK4T9j79in4gfC/wR8VLvxvGtz4s1PRm8O6IrXIlCWio20Bv4QzFBgngKKlfCkx7O57b/wTQme4/Yv+H7yO8j4vBucknAvJgOT7V4R/wVY+FeoQ+E4fiBc+MdZuYF1Wxs9P8Po4isrRTkSOQoBdmIJyxyM4HAFfUP7EPwv8QfBn9mfwj4R8U2qWWuWAuftEEcgkC77mWRcMOD8rg8eteIf8FAvAHxz+PFtL4E8I+AdNv/Cdvd2t/b65JqixTySKuXQxnAADEjOeQM06mr0CJ9qeFz/xTOle9pF/6AK8W/aS/Z3+GnxSWTxT8UL/AFL/AIR/RdPkBtF1aazs4Rks07CJlLOBgDJIwAMGuX1TxJ+0refs7xyaF4O0Hw38SrbUIrZNPlulu4GslCgybiQAx54PQDjmvNf28PhT8fPjdceD/D3h/QbXWPA8FvFea5Y22oiyN9dg/PEzkkiMYGAAepJJIGCS7BHQo/8ABIu38TL8NvGtzeXOoT+DZtXK+H/t7li0SghmTJOAflBxxkGuZ/4Kd+C7j4n/AB6+Cng6G7nthq6XcCGGQriQrlTwfUD8K+o/2W9Q+J1vYzeHvGfwu0T4ceHdKtI4tLj0fUftIYg4KlcDaAOc9ya5T9o74E+L/iF+1P8AAzxnotlHceH/AAxeSS6pO0yq0SnoQp5bPoKcviQlszwrQf2ttRs/+CdN3E93J/wsa2mfwKIyT5wu2YxI4HXIiIYH1FL/AMEyfAk/wo+PHxp8IXNzNPJpdnpqTmWQt++IYyHJP94kfhWg37BPiYft1t4pSNB8ITqsfic23njab9UyFMXXIlyQcYxxnNddb/An4r+DfiN+094r8P6TE954ws4YPDj/AGpFMr4ZWY8/IVDkgnqRRfd9w/unyh8ZNV174jeKviB+07o2ozfZfBvi2ysdJtUm+SaxhJSZgM8gsUOcdC1fRf8AwUk1O1+Mn7P/AMF7nTb97fTvFXiGxeO4gY8JPbuQeDzjcOPUVP8ADv8A4JT+BV+Cdjp/iifXU8ZXGnlr37LrEi2q3bKSP3Y+UhSQDxzj3rmrH9lf406n+zf8KvAer6NbnUfBfjWO7V/tqEHTVDkPnPUFsY64xxTSVlFjvrc4bxZ8UNZ/4YH+JHwp8V3UieOfh3qtnpk7SMRLPaG8jMEmepGwhc85AUnrmvQ/26v2cfh+f2V734rf2POPHi6VpqjVF1G6A4Ecf+pEvlZ2kjO33681t/t/fsX+Nfiv4mt/FXwwt7eTUNYtYdM8R2UkyxC5iikSSGXJxllMYGc5wAK9o/aq+DHin4mfsd3vgLQLSK78SPY2cC27ShFLRlNw3Hjop6+lRL4W0PbQ8PX9m74ffCv9hPxJ458MaNcad4o1rwSpvr5tSupvNLorsQkkrKuW5+UD06cV5R+wbp/7OPihvhrZ3XgvxTN8VgRM2svJfixNyhZg+RP5WAABjZjIwRX2t4u+EfiTVv2JZ/h5b2sZ8UN4Xj00WzSgL54jVSu7pjIIz0ryX9luX9pT4R+EvA/w71b4S6IPDelhbO51r+2wZlhLktJ5YBBIDHgHnFXfVk68iPmL45f8JX4V/bc+MHxX8L3dxJc/D6/0u9urBGLLLYywRxzjHcAHJHoSe1fSGieOrL4hf8FGPCPiDR7w3Gkar8M0vbco5KlXllIOM4yOh+lehfDj9njXrP8Aaq+PPifxJpkEngzxlZ2traM0isZ1ECpKCnJAGCORzivIv2W/2NviR8Ff2r7rVtSEN58PtI0q70rQ777Qpl+zSStLHGU6gqZHB4xxxxikuiK01Z5P8G9Quf8Ahjf9ryQXM3mJ4gvQr+YcgEKMA54/Ctf/AIJw+Jrj4DfEyx8Ia3qEq+HPH3hW38R6dJdSEqlzHuEgBPQFQ+f90V6L8Nv2S/iR4d/Zr/aL8JXulQR654v1m6u9IhW5UieNgu0ls4XODwayPjz+xP8AEXxZ+y/8GbTwtbJafE/wda/YbhYrpYz9nlRhKokzg4O3HOCGanfX7hPV6nz74m1bVfit+0d4M+NF1c3Kad4h+IY0jRo/NIUWNsVVSFBA+YkEnHXPqa+rPB1zK3/BWL4gRGV/KXwhGRGWO3O2DoOnc1b+IX7HPiXTfB/7NHhzwpYQXlv4G1SK71qYyrHyQjTSAHBbL7zgc9K7Tw38BfGGn/8ABQTxf8UJ7CJfB+oeHE0+3uxMpYzBYgVKdQPkbk8Uabev5A3df13Pz+/Z/uPgBe+IviBD8Y/CfinxPr0nii4jsbnSHvvKihL4CsYJ0UHcSeQTgjnFe7f8FDvhRd+Ovjr8F/AvhC7udKnTw5eHSI45XyJIdrQpkknJ2AZJJzgkmui/Z88DftM/svT+OdO0D4U6L4m0/Xtfn1VLq81tYWUMcAAAHggA88817Z8RPg1478eftVfAz4itpNvbaboOlXCa0FuQfs08gB2KDy4BJGQO1LblBvVnzh8SPj5L8dvhj+zDrdxO0PiG28bw6drdup2Ml3EhV9yjGN33sEdz6Un/AAUc/Zd+G/w9l8D+ItA0O4sNX8U+Llh1ecapdyC4WXLSAI8pVMsSfkC46DA4rq/jX+w347P7VmheJvAtvby/D++8QWviLU7V51jNndplZHRTjIZWJwASSOegr2r9vL4F+L/jhovw3t/CdjHfy6N4lh1C8Ekyx7IVUgsM9SD2HNC6PzB72PHv2wPD2ifsWfs7waB8HLW58IXvjnVrewur5b+4uZUXb8xRppHKEg4ypGATjnBE3xo/4J6+Afhx+zprvirw9e67YfETw9pT6qPEg1i5aW4niQyMGQyFAGIIG1QRxyec/QH7Zn7M8/7TXwbj8P6fex6Z4j024i1DTLmbmITJxsfAJwQSMjocdq8N8XaJ+158YfhpL8K9Y8LeEvDdlfW66dqfiyO/eVpoMBXKRAnBYDnrnJwBnhdHYa0aPoH9iP4qav8AGT9mfwX4n12ZrjV57Yw3NwwAMzxsU3nHc4BJ9c17wBXA/A34T6d8DvhZ4d8EaXI89ppNqsPnyABpX6u5A6ZYk47ZrvqqW+hEdjkPil/yL+m/9h3Sf/Thb12Fcf8AFL/kX9N/7Duk/wDpwt67CkUFFFFABRRRQAUUUUAFFFFABRRRQAUUUUAFFFFABRRRQAUUUUAFFFFABRRRQAUUUUAFFFFABRRRQAUUUUAFFFFABRRRQAUUUUAFFFFABRRRQAUUUUAFFFFABRRRQAUUUUAFFFFABRRRQAUUUUAFFFFABRRRQAUUUUAFFFFABRRRQAUUUUAFFFFABRRRQAUUUUAFFFFABRRRQAUUUUAFFFFABRRRQAUUUUAFFFFABRRRQAUUUUAFFFFABRRRQAUUUUANk+630r8pNa/5GrxL/wBhW6/9GGv1ak+6fpX5S61/yNfif/sLXX/ow19Vw/8AxZHzuc/w4+pWooor7s+RLNlqV3prs9pdTWzsCrNDIVJBGMHB9CagZizEsSzE8sxyc+9NopRjFO6WpV3azeiLem6te6PcC4sbuaznHSSGQo35gip5/Emq3LTvLqd3K067ZS87EuPQ88j2NZtFQ6cJO7Wo1OS0T0PpTSfit8PPG3wp0bwj4ouNR8Py6YqBZbBSUdlBGcAHOckkEcHnNZnxG+M/haz+FX/CAeDRfX1nIw82/v8AOSNwc4B9SAMYAA7V8/UV5kcroxmpXdr3t5nc8dNw5beRp6T4m1fQVYadqd3YBuq28zID9QCKp3l9cahcNPdTyXEzHLSSsWY/iSTUFKRjsQfcV6ihCLukrnDzSas27GtH4u1yGxNkmsXyWhGPIW4YJj6ZxWSSWJJOTnJJpKKIwjH4VYTk5LVhRRRVknP+IP8Aj8T/AK5j+Zoo8Qf8fif9cx/M0Vkan7CdaXmlor8fP0safpSmlooATApNtOooAatKeaWigBNo9KNopaKACiiigBvFOoooAb+Hej8KdRQAlLRRQAlG0UtFADce1H4U6igBoHNBFOooAbto206ilYBKNopaKYCUmBjpTqKAG7aXaPSlooATpS0UUAcf8Uv+Rf03/sO6T/6cLeuwrj/il/yL+m/9h3Sf/Thb12FABRRRQAUUUUAFFFFABRRRQAUUUUAFFFFABRRRQAUUUUAFFFFABRRRQAUUUUAFFFFABRRRQAUUUUAFFFFABRRRQAUUUUAFFFFABRRRQAUUUUAFFFFABRRRQAUUUUAFFFFABRRRQAUUUUAFFFFABRRRQAUUUUAFFFFABRRRQAUUUUAFFFFABRRRQAUUUUAFFFFABRRRQAUUUUAFFFFABRRRQAUUUUAFFFFABRRRQAUUUUAFFFFABRRRQAUUUUAFFFFADH+7+FflLrX/ACNnib/sLXX/AKMNfq0/3fwr8pda/wCRs8Tf9ha6/wDRhr6rh/8Aiy9D53OP4cfUrV9Ofs1/Bfw14i8HXXiDxbaJcRXF0ttaLKxVRyFyMEcljj8K+abW1lvruC2gQvPM4jjX1YkAAfUmvtz4hfCnxVD8L/B3hjwhFBv06SO5upZJhFukQZHXrlySfoK9rNq7hGNKMrOX5HkZfSUnKo1dI+Yvj38PY/hv8StR0y0jaPTZAs9oCScRsASMn0OR9AK5y3+Hfie8TTng0O9lTUf+PRliJEwxnIPpjnPQCvpz9sTwbcal4H0LxPLCI72xKwXe052hwO44ID8ZzjkVd8S+P9T+HX7Mfg3UtH8uPUJba3t1nkQMYwUJJUHucCuelmNT6vT5FeTdjepg4e1nzO0VqfKnirwD4h8DyRLrmlXGnecMo0q/K2OuCOM+2ar6p4P1vRNKtNSv9MubSwuseRcSxkJJkbhg98gZ+lfUvxE1q5+IH7JtrrmsFJtSDo5mVQPmEhXP4jrisr9ov/k3H4df71r/AOkrVrSzOpNxhOK3afyM6mChHmcXpa6PnC58H65Z6DFrU+l3UekSkBLxoz5TE5AwenJBrY8P/CHxj4psheab4evbi2Yblm8varD1BOMj6V7943Ut+xjoKgZYm2A/7+mrmm6T8TbfRtCutb8e6V4NtPKiW209sBmUAYDjA5IxkAnr2qJZpU5G1ZPmaGsDDmSd7WPnHw14bvNF+JegaZrFhJazf2lbLLbXUZGVMqg5B6gjI7g16Z+2Jo9jo3xI02DTrO3som0xGMdvEEUkySDJAAGeBz14Fei/tMWsafFL4U3G1HuJbuNHnUY3ATREfhkkge9aPxO0Gz8RftWeDbS+jEtuumrMY2HDFZJSAR3GQDiuZ451KtLESXR6I3+qqMJ0l3Wp8yWfwZ8bX2lf2jB4a1BrTbvDGIgkYzkA8nj0FctaaTe3+oJYW9pNPfM5jFvHGS5YcEYxnIwcjHavuPxNqGoad8Vhey/E3TNL0m2kVX0GUAfJgZDcj5jnIPbIrz+Px/4I8K/tQ3Wspe2zabfWHlNeQANFHcMVyxI6ZCkEjPLc966KOaVppvkvpdGc8DTjZc1tT5+8R/Cjxb4S00ahq+hXdnZ8AzOmVBPAyR0ySBz3rkq+sPjZ4T8cXHhXXda0bxkviXwfdAyT2mQzRRhgcIQCCFwM4IIA6V8n162AxMsVTcp2uefi6KozSjsc/wCIP+PxP+uY/maKPEH/AB+J/wBcx/M0V2nMfsNRRRX4+fpY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FFFFADH+6fpX5S61/yNfib/sK3X/ow1+rUn3TX5S62wHizxLyB/wATa66kf89DX1WQfxZXPns4TdONjovhdr2leF/HmkatrMEtxY2cvmtHCAWyMlTgkDg4PXtXTfF743an478a3Op6Tfahpmm7Fjht1nZOAOSQpxkmvLfMTnkfnRvXPVfzFfXyw9GpVVaerR81GtUjD2cdEe9+F/j9pknwZ1fwb4pjvtSuZlkFvcZD9TuXJJz8rc9+Ky/HXxm0nxN8EvDfhC3trmPUdO8oSyOB5Z2KRwQc85z0rxgsO7D86PMX1X8xXOsvoKfOtNb7mzxdaUeV+h7XdfGzSJv2fIvAwtLoamjAecQPKwHLZznPQ4xiuq8M/tB+CdY+GuneGvHehT6i2mqqxCNMo5UYUgggqcHHuCe1fNW9cdRx70b1/vConl1CattrfcccZWi7/I+iPif+0hovjb4Yx+H9N0iXS7mK7ieGNQvlRxRtlAMdyAOMVo698evh18QNI0a78V6BqNxrOlqPLt4HxFIwAzkgjgkZxjI6V8yh1/vD86XenqPzqP7Lw1klf7y/rte7bPdvi58edH+IHijwLqllY3NtFocyzXEUmMkCSNiqYPOAhGTjqKg+KHx+i134taJ4x8OQTQnTbZIvLugBvwzlgQCeCHx+teIb1/vCjcv94fmK0jl+HjypdLrfuZyxVaTPpjxF8Wvg18QLz+2/EfhfUv7ZdAJVhcgPgYAJVwD6ZwDXnGl+M/AH/CxtSvb/AMKt/wAInc2/2eLT43O+EgriQHIOTtPQ5+brXl25fVfwNG8f3x+dOnl9KmnGMnr5hLFVKjTa1R9E+I/jp4N8N/DnVPCngDSb22XUgwmnvWJChhhsAkknAwOgGa+d6aWUfxD86XePUfmK6MPhqWFTUOpjWrVK7TktjA8Qf8fif9cx/M0UniBh9tTnP7v19zRW9zOzP2Hooor8gP0o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Gt83FeRap+yl8L9a1G5v7rwxDJc3MjSyuJXG5mOScA9zzXr2MUhqoVJ03eLsRKEZ/ErnjP/DIHwn/6FSL/AL/Sf/FUf8MgfCf/AKFSL/v9J/8AFV7NzRW31qt/M/vM/YUv5UeM/wDDH/wn/wChUh/7/Sf40f8ADH/wo/6FSL/v9J/8VXs2T60ZPrR9arfzv7w9hS/lR41/wyB8KP8AoVIf+/0n+NH/AAyB8KP+hUh/7/Sf417Lk+tGT60fWq387+8PYUv5UeNf8MgfCj/oVIf+/wBJ/jSf8Mf/AAnx/wAipF/3+k/xr2bJ9aMn1o+tVv5394ewpfyo8Z/4ZA+E/wD0KkX/AH+k/wDiqP8Ahj/4Uf8AQqRf9/pP/iq9myfWjJ9aPrVb+d/eHsKX8qPGf+GP/hP/ANCpD/3+k/8AiqP+GP8A4Uf9CpD/AN/pP8a9myfWjJ9aPrVb+d/eHsKX8qPGv+GQPhR/0KkP/f6T/Gj/AIZA+FH/AEKsP/f5/wDGvZcmko+s1n9ph7Cl/Kj8bv8AgobpVn8G/j5b6B4TiXSdKbRre6NujMw8xpJQWyT3Cj8qKt/8FYP+TobX/sXrT/0bPRT+tVv5mHsKf8p+rU3xK0+CaSJtM8QkoxUsmhXbKcHGQREQR6EcU3/hZ2nf9AnxJ/4T97/8arr9tOrmNz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yH4mfErT5tC08DTPEIxrWltl9CvF6X0BIGYhzxgDqTgDJ4rrv+Foad/wBArxH/AOE/e/8Axqk+KX/Iv6d/2HNJ/wDThb12NAHHf8LO07/oE+JP/Cfvf/jVH/CztO/6BPiT/wAJ+9/+NV2NFAHHf8LO07/oE+JP/Cfvf/jVH/CztO/6BPiT/wAJ+9/+NV2NFAHHf8LO07/oE+JP/Cfvf/jVH/CztO/6BPiT/wAJ+9/+NV2NFAHHf8LO07/oE+JP/Cfvf/jVH/CztO/6BPiT/wAJ+9/+NV2NFAHHf8LO07/oE+JP/Cfvf/jVH/CztO/6BPiT/wAJ+9/+NV2NFAHHf8LO07/oE+JP/Cfvf/jVH/CztO/6BPiT/wAJ+9/+NV2NFAHHf8LO07/oE+JP/Cfvf/jVH/CztO/6BPiT/wAJ+9/+NV2NFAHHf8LO07/oE+JP/Cfvf/jVH/CztO/6BPiT/wAJ+9/+NV2NFAHHf8LP04f8wrxJ/wCE/e//ABqobn4taRZx75tN8RRpnG4+H73/AONV2vWsPxd/yDU/66D+RpN2Vy4Lmkkc7/wuzw9/z6eIP/BBe/8Axqj/AIXZ4e/59PEH/ggvf/jVUaKx52d/1aPcvf8AC6/D3/Pn4g/8EF7/APGqP+F1+Hv+fPxB/wCCC9/+NVRoo52H1aPcvf8AC7PD3/Pp4g/8EF7/APGqP+F1+Hv+fPxB/wCCC9/+NVRoo52H1aPcvf8AC6/D3/Pn4g/8EF7/APGqP+F2eHv+fTxB/wCCC9/+NVRoo52H1aPcvf8AC7PD3/Pp4g/8EF7/APGqP+F1+Hv+fPxB/wCCC9/+NVRoo52H1aPcvf8AC7PD3/Pp4g/8EF7/APGqP+F1+Hv+fPxB/wCCC9/+NVRoo52H1aPcvf8AC7PD3/Pp4g/8EF7/APGqP+F1+Hv+fPxB/wCCC9/+NVRoo52H1aPcvf8AC6/D3/Pn4g/8EF7/APGqP+F1+Hv+fPxB/wCCC9/+NVRoo52H1aPcvf8AC7PD3/Pp4g/8EF7/APGqP+F2eHv+fTxB/wCCC9/+NVRoo52H1aPcvf8AC6/D3/Pn4g/8EF7/APGqP+F2eHv+fTxB/wCCC9/+NVRoo52H1aPcvf8AC6/D3/Pn4g/8EF7/APGqP+F2eHv+fTxB/wCCC9/+NVRoo52H1aPcvf8AC6/D3/Pn4g/8EF7/APGqP+F2eHv+fTxB/wCCC9/+NVRoo52H1aPcvf8AC6/D3/Pn4g/8EF7/APGqP+F2eHv+fTxB/wCCC9/+NVRoo52H1aPcvf8AC7PD3/Pp4g/8EF7/APGqP+F1+Hv+fPxB/wCCC9/+NVRoo52H1aPcvf8AC6/D3/Pn4g/8EF7/APGqP+F1+Hv+fPxB/wCCC9/+NVRoo52H1aPcvf8AC6/D3/Pn4g/8EF7/APGqP+F1+Hv+fPxB/wCCC9/+NVRoo52H1aPcvf8AC6/D3/Pp4g/8EF7/APGqP+F2eHv+fTxB/wCCC9/+NVRoo52L6vHuXv8Ahdnh7/n08Qf+CC9/+NUf8Lr8Pf8APn4g/wDBBe//ABqqNFHOx/Vo9y9/wuvw9/z5+IP/AAQXv/xqj/hdfh7/AJ9PEH/ggvf/AI1VGijnYfVo9y9/wuzw9/z5+IP/AAn73/41S/8AC6/D/wDz5+IP/BBe/wDxqqFFHOw+qx7mnbfGLRbyQpFp/iGRgM4GgXv/AMaq1/wtDTv+gV4k/wDBBe//ABqm+Ef+Qow/6ZH+Yrsu1axd1c4qkFCVkcf/AMLO07/oE+JP/Cfvf/jVH/CztO/6BPiT/wAJ+9/+NV2NFUZ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fjD/wVI8Q2+uftLW1xFa30KDQLVNt7ZzWz8STH7jqDjnriitL/AIKwcftRWv8A2L1p/wCjZ6KAP2MooooAKKKKACiiigAooooAKKKKACiiigAooooAKKKKACiiigAooooAKKKKACiiigAooooAKKKKACiiigAooooAKKKKAOP+KX/Iv6b/ANh3Sf8A04W9dhXH/FL/AJF/Tf8AsO6T/wCnC3rsKACiiigAooooAKKKKACiiigAooooAKKKKACiiigAooooAa1Yni7/AJBqf9dR/I1ttWJ4u/5Bqf8AXUfyNTLY1pfGjjqKKK5j2AooooAKKKKACiiigAooooAKKKKACiiigAooooAKKKKACiiigAooooAKKKKACiiigAooooAKKKKACiiigAooooAKKKKACiiigAooooA2/CP/ACFW/wCuZ/mK7OuM8I/8hR/+uR/mK7OuiGx5eI+NhRRRVnMFFFFABRRRQAUUUUAFFFFABRRRQAUUUUAFFFFABRRRQAUUUUAFFFFABRRRQAUUUUAFFFFABRRRQAUUUUAFFFFABRRRQAUUUUAFFFFABRRRQAUUUUAFFFFABRRRQAUUUUAFFFFAH46f8FYv+TorX/sXrT/0bPRR/wAFYv8Ak6K1/wCxetP/AEbPRQB+xdFJupN1ADqKQmloAKKTNLQAUUUUAFFFJmgBaKKKACiiigAopKWgAooooAKKTdS0AFFJRmgBaKKKACiiigAooooAKKTPtSbqAHUUgNLQAUUUUAcb8Uf+Rf03/sO6T/6cLeuw/CuE+M+qWuh+DYNQv50trO11jS5pppDhURb+Akn8BXMf8Ne/CLt4yt//AAFuP/jdXGnOfwJszlUjH4nY9j3Ubq8c/wCGvvhF/wBDjB/4C3H/AMbpf+GvvhF/0OUH/gLcf/G60+r1v5H9zI9vS/mR7Fuo3V47/wANffCL/ocoP/AW4/8AjdH/AA198Iv+hyg/8Bbj/wCN0fV638j+4ft6X8yPYt1G6vHf+GvvhF/0OUH/AIC3H/xuj/hr74R/9DlB/wCAtx/8bpfV638j+4PbU/5kexH3orF8J+LtI8daFbazod7HqOmXAJiuIwQGwSDwQCMEdxW17Vja2jNU76oWiiigYUUUUAFFFFABRRRQA1qxPF3/ACDU/wCuo/ka22rE8Xf8gtP+ug/kamWxrS+NHHUUUVzHsBRRRQAUUUUAFFFFABRRRQAUUUUAFFFFABRRRQAUUUUAFFFFABRRRQAUUUUAFFFFABRRRQAUUUUAFFFFABRRRQAUUUUAFFFFABRRRQB0Hg9R9snPfYOfxrrf4a5Pwb/x9XH+4P5mus/hrohseVX/AIjFoooqznCiiigAooooAKTdQKpavq1poWmXWpX8621laxtLNM/RFAySfoBRu7IC7kUZFeOf8NffCL/ocrf/AMBbj/43S/8ADX3wi/6HGD/wFuP/AI3W/wBXq/yP7jH21L+ZHsWaM147/wANffCL/ocoP/AW4/8AjdH/AA198Iv+hyg/8Bbj/wCN0fV638j+5h7al/Mj2LdRurx3/hr74Rf9DlB/4C3H/wAbo/4a++EX/Q5Qf+Atx/8AG6Pq9b+R/cw9vS/mR7DS147/AMNffCL/AKHGD/wFuP8A43VvRv2pPhd4g1a003T/ABbbz3t1IIoY/ImXexOAMlABk+ppewqpXcH9wKtTf2kesUUgpaxNgooooAKKKKACiikJoAWim7qN1ADqKbup1ABRRRQAUUUUAFFFFABRRRQAUUUUAFFFFABRRRQAUUUUAJRSN0rwn4zftWaZ8HfGMfhybw/f6vdNardtJbyIqqrFgBz1PymtKVKdaXJTV2Z1Kkaa5ps9359aOfWvk/8A4b80wcHwNq//AIER0v8Aw39pf/Qjav8A+BEdd39m4v8A59s5fr2H/nPq/n1o59a+UP8Ahv7S/wDoRtX/APAiOj/hv7S/+hG1f/wIjo/s3F/8+2H17D/zn1fz60c+tfKH/Df2l/8AQj6v/wCBEdJ/w37pn/Qj6t/4ER0f2bi/+fbD69h/5z4l/wCCsX/J0Vr/ANi9af8Ao2eiqH7aGqyftGfGCHxVY2k+hwppcNkbW5Id8o8jFsj13/pRS/s7FfyMPrtD+Y/SD9rz9piX9l3wPoPiCLQ1186nrUGkmB7gwhBIrEvkKckbOmOc9q8w/aW/bI+Kn7PK6rrj/BmHVPAVq8CQ+IX1yNPOMgXH7oKXHzEjp2zwK57/AIK3f8kU8Df9jjZf+i5a3v8Agp9/yZHqfGf9J03/ANGrXm9LnodbFy2/a++Keh/Bnxh8RfGnwbj8NaVpOlR6lpxGuRzi/LsoCnYCUGHByR7YzU/wN/aj+N3xevPCmpXHwKi0rwRrZjlbX18QwyeVbsCRKIsBj24wDzTP2qR/xrg1/wD7Faz/APaVcZ+wb8N9b0nwf8N/EVz8fb7VtLm0pCngSYwCGPcmFjGHLnaeQNuSR2prd+RHRMt67/wUpj8M/tRXnwv1HwX5GgWmsw6NN4k+2nEcsoxGXTZgAkEct0BPavYP2wv2rIv2WvBmj6haaH/wlGvaxefZLHSVn8oyBULySEgEhVAGcDqwr4R8UfCWT4v/ABQ/bM06zQtq+myWer2DJ94TW5kkGO+SAR75q38NviHf/tqeKNT8b6rbyDSvhv8AD6S3Kyj5ZNWlhKySAdOQrsO4AFJaxXcfU/Q79mH42yftEfBDw54/k0pdFk1VZi9is3miMxzPEcNgZB2Z6DrXmP7Qf7WHxE+E994jm8NfBXVvFPhvw5H52pa9cXaWsBQIHdoVILShQeSoIGD6Gj/gmb/yZb4A9f8ATf8A0snrgv24/wBo661/VH/Z6+Hs1pJ4y8SQ/Z9Y1K5nWO30m0cfOXYkAMUJ46gH1IFOXxWQR21Po/8AZr+PukftJ/CfS/HOjW0tjb3bPFLaXBBeGVDtZCRweeQR1BFcj+1d+1lb/s06Cklv4W1bxfrctrJeLaWMLeRDBGQHlmmAIjUEgdyaT4P2nwz/AGOf2eND0q58X6dD4e01xBcazJOrJNdync2SucEsTgdhjNO/bW8SaSP2VfiEDqdmj32hyvaq86q06kAgoCQWyCOnrSl5BHzO/wDgH8UJPjV8HfCnjiXT10p9csluzZpKZBESSNoYgZ6dcVxn7T37VWifs26do8Mmm3fiXxXrk/2bSPD+n8z3TkgZ74UEgZwcngVm/sD6xYX37Jvw0tbe9t7i5t9GjE0EUqs8RJbhgDkH6gV88ftlajbfDv8Ab6+APjnxQ/2bwZCktq15MP3ME5WRQzE8DDSRsT1AGe1VJe9YUdrs9++Ef7RvxJ17xSdK+Jfwb1H4eWElnLfRaz9tju7NEjAZlmdRiNsZODjoa86sv28vHXxRutWvvg38E9S8feEtMne3k1ybUI7NJ2Xk+SrAl+MHAyeRkDNexfHrx54e8bfCHxv4R8NeJtMv/FOteGdR/s2xsrtJJph9nYEqFJwOQMnAyRXiH/BM74weB9M/ZN0vS73xBpmi6joU1xHqdte3KQSRNvLbmDEHBBHPsR1FT38h9Ed34M/bu0Dx/wDs9+OPiHpmiXVvrPg+J/7U8NX7eVPBMo4Rjg4BIIzjggjGRS/sn/tu2X7THw88UaxNoQ8P+INAjNxPo5uDIXhMZkikVioJVgMZxivjX4c/8Vf8O/21PiDpUbjwjrRaPT5wu2O4KvIzMvHOAyn/AIFWnHptz+zn8OPgj8ctNQjw74i8GWnhfxXEg+XD2oEFwQO4IUZPoB3o7jtqkj6ZT/goXp1n+y3oPxY1LwvMNU13Up9J07w9Z3Adpp455Ih+8IAAIQEnHBOBnrXoPwW+PnxH8ZatqumfEH4Q6h4Amt7BtRtbv7Yl3azqCB5ZkUYWTvtPOOa+U/2dvhp8M/jX/wAE/wDwH4S+IHiSLwzLfaxqc2i6j9pWCVLlbyYgxl/lJweVPUdMHBGz+zb8TfiR8O/2kdY+AOseOLb4seGjost5aa3GRJNZ/KQkbuCeeACpJxuBB5xT8hH0/wDsf/tKS/tSfC248Xy6GugPFqE1j9lS4MwOzGG3EDrnpjt1NedeEv27rjxN8H/jP43PhKOB/h7fXFolmL0kXvlkgMW2DZnHQA49TXmX/BLX4l+F/BPwG8W6B4h12w0PV9E127kvrTULhYJIkIGGIYg4yrDjoRivIPgyp1L9h79q/wAQwox0rV9UvZ7KcqQJUzncM9RyOlErXHFdz9DvBfxf1z4hfs56V8RdA8MLfa9qmkLqNp4f+1hBJKwyIvNYADnuQK+YW/b4+N6/FgfDQ/s9wf8ACamzGoDS/wDhJIs+Qc4bft2djxuz7V7n+xH4q0WT9mD4V6amrWLah/Yduv2RblDNkKSRtznOB6V4rc/8pco/+xNT+TVTXvW6Cj8Ou56V8Vv20bz4Q6H4K0jVPAl5qHxZ8Uxb4PBOmXKzPC2cEvKMjbnIBxzg9gTXO6L+3Z4l8HfEbw94U+NPwpvvhkPEM3kabqov47y1eQkAIzqAAckZGSRkEjHNebfGrWrH4Y/8FTfAfiXxdcR6f4e1Pw+bOwv7s7YUmxIpG48AhmGSem8etH/BTbxhonxQb4RfDzwnqdprnjC78UwXkdvp0yzPDCqOpZipO0EuDz2UnoKlapBboen/ABe/bS8d+F/2jLz4R+APhZF461e20xNUMjauloTGcbiAy4wCVHXJz0ruv2WP2tof2iLnxRoWqeGrvwb408MXH2fVdHupBJ5bZIyrADIBBHIHr0NfIvxM8IeP/FH/AAUq1rTPh14sg8HeJ4vBkbjULi1E6uiiMGMg8DcxX5sHGOhroP2FfHugfC3wL8efEni77UPivoF1c3Xiu5v5w7XJj3FGjAVdqlgRg5JJHOCADZA73PT/AIgf8FF7XwP+0/H8Mv8AhFhd+GotUtNHvvFQuyqW1zOoO0ptI+UnByw6Me1fZ6txntX4mxaX8RfG37KnjCR/gx4g1S88Saw/jEeNI7iIRIqEspEZ+cqqBxwc5OR6H9T/ANkP4uJ8cP2efB3ikyB72ayWC8wckXEY2Pn3JGfxp293zE9zxXxV+258SZvj142+Gvw8+DyeNp/C4R7m4/tlLZzGwU7gjqAeWwACTXefAL9tDS/jVH4u0fUPDt94P8e+FYZJdT8NakcSqFByVOBlc4GcdwehBrxH9nnxBpfh7/gov+0TNqupWemwNZW4WS7nWJSQUJALEdBziuc+H+sWPxZ/4KCfGHxn4Pdb/wAL6Z4Rn0671S25guLgxooCuOG5Q4IzkJnng1L2+RWl2d18J/25vjb8btIfW/Bn7P8ADrHh5L6Sxe/XxHFHhkID/K6g8Ag9Oe1fclnJJLaQvNH5MzIC8ec7WIGRnvg1+Vv/AATx+Gut698O4dftvj5f+BdMtvElw0vhOLyBDchHQsSXcMPMHBwDwO9fqvGwdAVOQRxjpVdELqPooopAeLftg/8AJv3iP/rvY/8ApZDX57aXGn9nW2UU/u17D0r9Cf2wf+TffEX/AF3sf/SyGvz50v8A5Btt/wBc1/kK+14f1jM+VzltSjYn8qP/AJ5r+VHlR/8APNfyp6qWYAAkkgAAZoZSjFWBDA4IPBz3r633dj5z3txnlR/881/Kjyo/+ea/lUjxvGV3oyZAIDDGQehHsabS93oHvDfKj/55r+VDRJtPyr+QqWSJ4W2yIyNgHawIOCMjr2IwaY33TTsrXQXdz7z/AGL/APk33w//AL8//oxq9xFeH/sXf8m+eH/9+f8A9GtXuAr8mxX8afqfouH/AIUfQdRRRXMdAUUUUAFFFFABRRRQA1qxPF3/ACC19pB/I1tt1rF8Xf8AIMX/AK6D+RpdGaU/jR8r+Ov2qbTwb4v1TQU8NXmoPp8gjknjmRVJIB4B571h/wDDZkX/AEJmof8AgTHXj/xb/wCSy+NP+vtf/QBXM191hcmwtWjGclqz5bFZxiqVeUIvRH0N/wANmQ/9CZqH/gRHR/w2ZD/0Juof+BMdfPNFdP8AYeC7HL/beM7n0L/w2ZD/ANCZqH/gTHXQeAf2pLTxv4x07w+/hy806S+LLHPJMjKCATyBz2r5arrPgzz8avCH/XaX/wBFmuXF5PhaNCU4rVHXhc4xVWtGEnoz7sooor89P0EKKKKQBRRRQAUUUUAFFFFABUdxMLe3llIyEUsQPQDNSVW1T/kG3X/XJv5GqirySZMnaLaPndv2zrRpJBB4Qv5Y1dlEguIwGwSM4P0pP+GzIv8AoTNQ/wDAiOvm7Sz/AKK//XWT/wBDNW6/SKeSYSUFJrc/OamdYuM2k9EfQ3/DZkX/AEJmof8AgTHSf8NmRf8AQmah/wCBMdfPVFX/AGHguxn/AG3jO59Df8Nlxf8AQmah/wCBMdejfBr42W3xeOrpFpVxpU+nGMSRzurbg4JBBHTp+tfGde9fsa/8hjxx/vWv/oLV5WZ5XhsNhnUprU9bLc0xGJxKpzeh9PUUUV8OfbBRRRQAUUUUAFFFFABRRRQBxnxa+Jlv8KPCZ1u4spb9fPjgWGFgrEsSByeMDFeQf8NmRf8AQm6h/wCBEddD+2B/ySeL/sJ2/wDM18sV9llGW0MXR56i1Pj82zKvhayhTdj6F/4bMi/6EzUP/AmOlH7ZkP8A0Jmof+BMdfPNFe3/AGHgux4f9t4zufQ3/DZkP/Qm3/8A4Ex01v20LSHa0vhC/jjyAzG4jOATjOPxr57qjrh/4lsv1X+YqKmS4SMG0tUjSnnWLlJRb0bP1C8CXAut06ghZIVcA+h5rsPWuH+Gf/HjB/16x/yFdzX5/ZJtI+wqO7uxaKKKZkFFFFABRRRQA09a4X46f8kf8Y/9guf/ANANd13rhvjp/wAkf8Y/9gu4/wDQDWtL+JH1RnU+Bn5kaXGh062JRT+7U9ParXlR/wDPNfyqvpf/ACDbX/rkv8qtV+twiuVH5vJvmY3yo/8Anmv5UeVH/wA81/KpWjdVDFGAbO1iMA4649aTy3KFwrFQcFgOM+5qrwtcXvbEflR/881/Kjyo/wDnmv5U6n+S5j8zY3l52lsHGfTPrR7otSLyo/8Anmv5Vq+C40X4ieDyEUH+17YcAf3hWZWp4L/5KH4P/wCwxb/+hiufFJexl6G+Hb9rE/VBPuinU1PuinV+Sn6MtgooooGFITilooA8g+PX7Qdp8DRo6z6PcaxLqTuscdu6pt2gEkk/WvJ/+G/bXt4E1L/wKiqj+31/yEfAf/XS5/8AQRXy9X2OW5Zh8Th1UnufMY7H1qFZwg9D6v8A+G/bX/oQ9S/8CoqP+G/rb/oRNS/8Coq+UKK9P+xcJ1/M4P7UxJ9Yf8N+23/Qial/4FRUh/b+tv8AoRNS/wDAqKvlHNJR/YmED+1cSfo/8DvjFa/GzwfLrttp02liO6ktHt7hwzBlAJOR25Fei182fsF8/CPVD/1Grj/0GOvpSvhMVTjSrShHZH12Hm6lKMpbi0UUVzHQFFFFABRRRQAUUUUAFFFFABRRRQAUUUUAI3SvgH9s3/k4ID/qCwH/AMiSV9/NXwB+2d/ycCP+wLb/APoySvcyX/e18zyM0/3ZnjNFFO8t/L37Dszjdjj6Z/pX6Q2lufD2b2G0U5Y3cMQrEKMkgE4HqfSm0uZbXHyvsFFPWF3R3VGKIBuYAkAHgEntTKpPsScR4w/5C/8A2zX+tFHjD/kL/wDbNf60Vym62P1l+Kfwc8I/GnRrLSvGOjx6zYWd2l9BFI7KEmQEK2VI6AnjpzU3xK+E/hf4ueC5fCnizSk1XQZWjZrR2ZQShBQ5Ug8EDvXYbqXcK/JPI/STkvE3wv8ADfjD4e3HgfV9MS78MXFqtlJYsxCmFcbVyDnjaO+eK8o8FfsF/A74d+K9M8SaB4Ht7DWdNmFxa3K3EzGOQZAOC5BxnvX0Hu9KTcP/ANVLYOhw3hf4K+DvBvjDxR4o0jRYrTXPExX+1roMxNztyBkEkDqegHWs3wH+zn8Pfhj4b1/QPDXhu30rSdeeSTUbeIticuCrZJJIGCRgYAzxivS91JmgDmvhz8OPD3wn8H2Hhbwtpy6Vodjv+z2iMzBNzF2wSSeWYnr3rynx9+wr8E/ih4u1LxR4l8EwajrmoyCW6umuJVMjAAZIDADgDoK98pdwofcDxGz/AGM/g/Y/DW58BReDbceFLi+XUpNPaaQg3CgAPuLZBAAGAccVofFn9lH4XfHBtGPjPwtDrH9jwG1sQ0siCGM4yoCkZHA6+leu0ZH+NMDyz4M/sxfDf9n241OfwH4bi0GXUlRLpo5ZH8wKSVB3E4wSenrXV/ET4ZeF/ix4dm0Hxfodnr+kyMGNveRhgGHRlPVSPUEHrXU7utG6h6hseRfCX9k/4VfA3Vp9U8F+DbHR9TlQxm8XdJKFPVQzEkA4GQOtYnjX9hv4H/EHxJLrut/D3TJ9UmcySzRB4RKxOSzKhAJJ6kjmveN1Ln2oA4qf4PeDpvh1ceA08P2dr4SngNq+l2sfkxGM9RhcEZ9c5NRX3wX8Gal8LI/hxdaFb3HgyOzjsE0uTJQQoAEUEnORgEHOcjNdzuo3UgPHrr9kn4TX3wv0/wCHlx4LsLjwjp8kktpYybiYXdizsjk7gSWJJB71r/CL9nP4c/AiG5j8DeFLHQnugBNPCpaWQDkAuxLEe2cV6VuFG4UwPDfiB+xT8Fvid4mfxD4i8AabeavI++W4TdEZW45cIQGPHJIOa768+Dvg26+G9x4A/wCEfs7fwfcW5tJNKto/KhMZ6jC469znJ69a7TdXlXx2+Mmp/C/T9HtfDnhK/wDGninWboWtlptoCkSAcvLNNgrGijuepPA60ulgOY+Hv7DHwU+FnjDTfFHhnwVBpmuae5ktrpZ5WMZKlScFyDkEjkd69Eb4L+D2+Kw+JB0eM+MlshYDU97bvIGcLjOO55xmur0ua7m021e+ijt75olM8ULl0RyBuCsQMgHIBIGcVdLUwOK+J/wd8F/GbQ00nxp4csvEFkjFo0u48mNiMEowwVJ9iK5f4Tfsm/Cf4H6lJqPgzwXp+kai67ftu0yzKD1Cu5JUHvgivXd2elKTigDhofgv4Pt/ipP8SI9GjXxnNZ/2e+p723GDIOzGdvUDnGeOtcv4m/ZP+F3jDWvFWr6p4Vimv/FMCW2syJNJGLxEZGUOFYDIMaHIAzjnqa9iooAxdF8J6T4f8L2vh3T7KO20a2thZxWij5VhC7duPTHFc/8ACf4M+Efgf4dn0HwXpC6NpM1y929tHIzL5jABiNxOMgDgcV3VFAHgfxA/Yb+CvxR8ZX/inxL4Jt9T1y+cSXF008ql2AABIDAdAB0r0nwP8IfBvw08KyeHPC/h2x0PRpFKyWtnEEEmRglyOWJHGSSa7OkBzQB80D/gnJ+z4Lz7WPh9bCfzPNDfaZvvZznG/wBa+kbW1js7WKCFdkUShEX0AAAH5VPRR0AKKKKAPFv2wv8Ak33xH/13sf8A0shr8+dL/wCQbbf9c1/kK/Qb9sL/AJN98R/9d7H/ANLIa/PnS/8AkG23/XNf5Cvt+H/gmfKZ1vE9C+E/jDX/AAvrjW/hqytrvVtQKwRGa3ErIc5+XPTPc+g9q+k9atfD/ij9ojw7aXFpa3Opabpck2oiJR5bXCruVSO5ByefUDtXz18F/ivafCfUtQvpdDj1a6uIxHFK0nltAOd204JBORyMHitSL426ZofjPTPEXhzwsmlXMLSfa1ku3m+1K4AIYtkg9Tn1NdeLw9WrXbhG2m/c48PVhCkk5HqNp4ss/iF8M7vxF4ztreYaF4ggCSRQBcQGRVKEAcqA3TvgVo6hoGh+PIdK1i4lstefTr6cxLp0QQXm5ibe1zgA4GCx5CgHPc14v46+MGl654TPhrw74f8A7A0i4vBe3g88u8r5yACegB5APoPSkg+Nx0jxJ4bn0nTvs2gaJGY4tOZxmXcpWWR2A5dsnntx71yLA17c0U15XN3iqV7OzRhfF3TfEtv4snvvE1usN3fjzYmidXjMY+UBWUkEKABgdMdq4iu3+JXxCg8bLo9nYWDadpelwtFBFJL5jksxZizYGcnAx6CuIPQ19Hh1ONGKqKzR49bl9p7j0PvT9i7/AJN88P8A+/P/AOjWr3AV4f8AsXf8m+eH/wDfn/8ARrV7gK/LsV/Hn6n6Bh/4UfQdRRRXMdAUUUUAFFFFABRRRQA1qxPF3/INT/rqP5GttqxPF3/INT/rqP5GpexpT+NH5t/Fz/ks3jP/AK+1/wDQBXdfBV9P1Dwx42sbjSLOeeHR57kXsyB5QRtChc5C4yTkYJJ61w3xa/5LN4z/AOvtf/QBV/wX8XPEHgHTZrLSTZpDOSZTNaJIzA4ypJGSOBweK/TKdOdTAwjBa6HwVeahjJuWx6p8PbbT9A8N/Dy3XQ9P1L/hJryaO/mu7YSvsBChVYg7cA5yKt2LeHtY0nWvByJNBY6bJJBOfJTyVxdlklEmcmRlxGFxk564zXkui/GrxZ4ftbi2sr6KKKWaS4UG3RjBI+SxiJB2ZyeBjtXOr4u1SPSxYR3Jjg+1fbGKgBpJR0Zj1OOcA8DJ9aw+oVpScpOz9QWKpRSSR1nxl0HU9N1a3ubpLSPTiGs7SCyk3rbiIgGI8D5gTknnJJOTWN8GP+S1+EP+usn/AKLNVfFnjzWPGhg/tOWNkhLMqQxLEpZiC7kADLEgEk8nFW/gx/yWvwh/11l/9FmunEQnTwMo1NwwsozxcXDa592UUUV+Un6sFFFFIAooooAKKKKACiiigAqtqn/INuv+uTfyNWarap/yDbr/AK5N/I1cPjRM/gfofnJpf/Hq/wD11kP/AI8a9rc6dqn7OtzcxaTZWd3a6xFai5jjzK48sElnOTyTnAOBgV4ppf8Ax7Pz/wAtZP8A0M16PD8aPEdv4Tbw2n2D+ymjMZjNnGScjbuJx97HRutfrNWnOpSp+z3Vj8kjOMKs3PY9nvtH0db7WPBZ0PTxpVn4bF/Hei3UT+cFVvMMvUgkkYzio1udG+JVhp+oW9oSlpO0ljaXsSwxhliGYgQSWiTYXZsDOAAMmvF7v4yeLL7wz/YUuog2ZgFsziJRM8I6RtJjcVHHBNZtn8QtbsL3S7m3uEjbTYTBbxCMGJVIIYFCMHcCck8nPNefHAVtW3qdH1qnokrob4+0rU9K8U3g1eWK4vLgrdGe3bdHIsgDKynA4IIwMDHAr1j9jX/kMeOP961/9BavGfEXiK98Vao9/qEivOyqgWNAiIqgBVVQAAAAAABwK9m/Y1/5DHjj/etf/QWpZtGUcBae52ZQ08cnHY+nqKKK/ND9JCiiigAooooAKKKKACiiigDw79sH/kk8X/YTt/5mvm7wrqEGma9ZXNxZQ6jEjgG3uM7GJ4BIGMgEg46HHpxX0j+2D/ySiL/sJ2/8zXzV4d1+58L6xb6nZrC9zASVFxEJUyQRypBB4J/HHpX6HkacsHJJas/PM9dsWmz6BvvDekt8evE8zaVaNBpeinUYNPEQELSrAhGUA5GSSRjk0jeJNKsdH8JeJ7nTo9J1nXbK4tDNpFkuUkWUBJFiyBkjK8EHB615bqPxz8W6l4hstbe7t4tRtVZFlhtkTerDBVwB8wIAGDnjpWfqfxW8Rax4gs9YubmJruyjMdoqwKsVuDnlEAABBJIOM5wewrqWBrytzPp3PO+s043serfEPwbPNpmvyeHorO2N/cTXN8skgEuIwHNvGACMICGY5GWOBnHPzVrgxpsv1H8xXb6b8Sde0rQ7vSoLtTbXBkZnkjV5VMgAk2OQSu4AA4PNcPrn/INm+q/zFd1GjUo0pxqO5zTqQqTg4rW5+nnwy/5B8H/XrH/IV3PpXDfDP/kHwf8AXrH/ACFdz6V+Xvd+p+iT6eiFooooMwooooAKKKKAEPauE+OX/JHfGP8A2DJ//QDXdntXCfHL/kjvjH/sGT/+gGtaP8SPqjKp8DPzL0r/AJBtr/1zX+Vaml3x0vU7S8WKOc28qyeXOu5GwQcMO4OMEVl6X/yDbX/rkv8AKtrQNQt9J1uxvLqzW/treZZJLWQ4WUAglT7HGDX61/y72vofnP297an0p4k8a3Wu/s5alqHja0s4rzUbgLosUcAiYKNuGAHIAO7n0x6iuutdSTw/8TvCvw3t7K0Phi70jNxA8ClpWMbEsTjOcgH8TXjHxE+O/h34i2cv23wWov1tzBa3H25ytuMcFUACgA84xzVyz/aUtI47DVbrwzHc+MLGzNlb6oZjs24wGKdNwBPPufWvlPqddx+Bq7el9ux7v1iknbmO68KweHNW0WTwhp9xYeULa9sp9NliBuGvBMTHPuwcKqAnORgACvP/AIt+EdW03wbZWWh2H/FGaUome6V18y6lY7WuHTO4IW4UkYwAQecDhdJ+Io0HwtrVtZW0ieINYcrdaqzgssBOWRO4LHqc8iui1f46Jqfgu40waR5WsXWmw6TcXxmyhgibcCExwxyQTnjPFdNPC4ijVUo6q/X8zCdajUg09GeTVqeDP+SieDv+wxb/APoQrLrU8Gf8lE8Hf9hi3/8AQhXvYn+BL0PMw/8AFj6n6oJ90U6mp92nV+SH6OtgooooGFFFFAHx1+35/wAhLwF/10uf/QVr5s0O9i07Vra5ntI7+KNgxtpiQj+gOOcZwcd8Yr6U/b7/AOQl4D/66XP/AKCK+a9E1ifw/q1tqFsInnt33os8YkTOCOVIORz3r9DylOWCskfE5n/vOp9EX3hjR9S+PVosmlWgtItDW/FjFEEieVYNwBQDBBPJHf3qsvijSoPDPhbxjqGlwaVq18b3TvP0qzRShAXy5Vi4BKkkcEE565rzLWPjl4s1nWNN1SW7t4L/AE8kwT29siNggDaxA+ZcDGDxg1n6z8V/EWvaxp+o3lxC8un5NrCtuqwxE8khAAM55yQeQKhYDES5ed6JdyfrVKN+Xc9e8ceEZ9St9fn8PxWtrqGrODdrcOqSqqxCQ26KAQHYKZHGRgnbkkGvnE55zXVaT8TvEOi2d7b294pF3I8rSTRq8iyMpV2RyCVYgkEjnBrlW716mFo1aN1N3Rx16kajTitT7Q/YN/5JFqv/AGGrj/0FK+k6+bP2C/8Akkeqf9hq4/8AQUr6Tr85x3+8z9T7nC/wIj6KKK4TrCiiigAooooAKKKKACiiigAooooAKKKKAEavgD9s7/k4Ef8AYFt//Rklff7V8Aftnf8AJwI/7Atv/wCjJK9zJf8Ae18zyM0/3Z+p42jbHDYB2kHBGR16GvqvwP8AEC8174P+LdS8Y2Gn2/hpLYWumwQ26x75tpGEHfnac9jn0NfKsTBJUZ03oGBKnuB2r3TxF+0J4Y8VaPY6bqHgKOS0sYjHbQpfOkcXGMhVAGfcjNfY5hSnW5Ywjfz7Hy+EnGnzOUjuNA8QP8N9A+E2laRbWqW3iHL6kZIgzT7iowSewBP5CtPTP+EV8PeMNX8NWb6fbH+2Z/t2mzwBpLuGSEeVHHweA7YABGOvavJ/Cvx/07T9B0K113wymsX/AIfLHS7oTmPywcYDDvjA/L655nSfiw+n614l8Ry2hm8U6oX+zXjMNlpvJ3MoPO4A4BzwK8n6jXk5XTX666HofWaSStY9B8d/D3V9D8A3Gh+FrJbrTkke61e+SRQ1xIhyY41J3MkXQkAjIPcV891634f+O40fwjbWM2ltc6zY2t1ZWt+ZyFCTsWYumOWBPBzz3715HXs4CnWpqUaqPNxUqc2pQZxXi7/kL/8AbNf60UeLv+Qv/wBs1/rRXY9znWx9f/8ABVjW9R0L4MeCZdNv7nT5ZPF1mjvazNGWUpKcEgjIyBwa8E/4KDWfi7xh+014T0Hw34g1PTLuDwdNqtvFZXLoHmgSSbBAIyTsxnk19N/8FJPhL4u+L3wn8I6b4P0S412/s/E9peTwW5UNHCqSBnO4jgFhnHNZ/jX4L+LdY/b7+GvjJPD89x4PsPDVxY32o5UxRSNFKvlsM5ySwHAI5r8hj09T9Jlpscj8UP2sL7xx+wf4NvvDl648c+Pmg8MwrbviaO6L+VcMDxgjacEYI3givHf2e5tf8Hfso/taaPPr+pXl3oEs1rBdTXTtIjLCVJViSRkjtiut+AP7Ffjnwh+2ZcLrlhdD4R+EtRvNb8PSSOpgluJwpQIAScrnJyBgx8da6Lwb+z/8QdN+D/7W+l3Hhm7iv/FmoXMuiQMV3XysrBSnOOSQBkitNLPzGuiPlia8074V/Ar4TeP/AIb/ABV1y5+MerXkMd54dj1n7YJQWIKtbjJUZCjDZB3Yr7K8N+ItZuP+Cof2G8vLlIG8DRyy2Pmt5KykIWIXOMgk84rv/wBi39lDwn8M/hD4J1TW/h7pek/ESGzU313Pao10su4nJfn5gMcg15b8YtD+Kfwy/bzufir4W+FmqePtDk8Oppg+wXEUI3nGeWPbA4x3FJv3kiLNpmP/AMFVNbtNP8afBO11vXdT0HwtdanKurT6ZPJHILfMYdgIwSSFJIwCfQGun+Dek/B/RvgX8ZPEPwX8c+KPEzx6Fcw3M+tXVyTbyLA7IYxNFGQe+QD07Vy/7V2i/Fj42S/A3x/bfBvVW1Dw/q013qXheS4hkkSNJEKB2JC4kCEjg4zyK9p8O+LPHHxY+E3xQ0C9+CF58M7ibQrmKxjklgYX80kTqEAjAAIJHJ457VP2fMu+qPkT/gnD8QvEfws+KHgvT/Eeu3+oeG/ido01xZtf3DyLHe280kZVSxOCQozjsw9q5r9rj4keJ/ij8bNX8d6Vr2o2PhHwz4r07wlpsdnctHDNMGdrh8AgHBQc99w7DFeo6/8Asn/Eo/sL/Cp9E8P3lj8XPA2ove2lijILhFediwBztPGxsZwQPwrQ8cfsgeNdD/Y3+FPhXR/D11qvi1fFNrr+vQxspkjdyzSs5JAO3IBwT071WnMmLoc/+21rPhST9t/wjpfxK8Xa94a8AyeHfMu5tGuJ1kEgWQxkCJGPLBQSFPHUjrXZ/Fyz8C+Df+CcnxD1f4OeMPEWs6Hf3luV1TVLuc3KyC6hjkRTIiOowCCMAHJ5IrS/aS8A/EXw/wDtreE/iboHwqvfiT4f03QDZzWsLQqjSMki4PmHGVLA9D7V1nx1tPiD+0N+xR490G2+EF94H8RSXNrHZeHTLCz3CrcwyPIm3CgABiQcH5T1qNoD6nkn7PfxQ8TeB/2f/jZ8HfGGsXE/iDRfCd5rugajLK3mz2U9k0gKOTk7GYEEEkZI4xitzRf2fdH+M/7DfhPx9rviHxRb6/oPhG4a3bT9XeGKVk8yQGVcEsc8ZyDjit39rr9l3xp4k+D/AIG8VeA9Ief4i6LoB0C/06MqHu7O4tzFNGckAlCxIBOBk9a9c+Efwx8UeHf2CbbwRqGky2/ilfDFzaNprFS/nMjhUJBxkkgdcZPWm9mxLoeO/wDBNj9nXRNY+GPgz4v6h4g8UXnihmuN0NxqzvZHDNGMxEHOB6nrzXif7Ufizxx8Svi18UPi74S1nUIfD3wl1Ox06C1tZ2WG5McpF0xAODhjycHIHpX1v+yz4R8efBX9hOLSJfDV3H47sbG8a30Y7fOMzMxiHBxySD16V4x8Ff8AgmPN4g+CazeN/HXjvw14n8RRzXer6FpuoQR2YmkLHbIhhYscEbssc5IBFV9q6BWt5npH7Zf7WWr+Hf2X/Bmu/D+9FnrPj6S2tLLUVAJtllUGRlzwGGdoJ6Ek9QK2/hn+wYPAmpeGvFUXxR8byeL7WaG61Sa51MzWt/ggyxNERgK3I6kjOa+fvDv7IvxT+In7G5+G+saVNofi/wAAeIJLzwzcahIvl39uZGkCggnAyxwTjHyjGOn0H8Mvjt+0br2oeHPDut/A9NEmjnhh1jxDe6kptPJBAlkiRTuLFQSASQCecjiltewux4t+z78ZdU+HPiv9tHxTdXdxqY8PXkE9nbXMrOiOPtgUAEkAEhcgYyBVv9nv9lHVP2qvhDZfFP4j/E3xi/ivxD5l3YnS9RNtb2CbmCBYwMEAjOBgYwPeui+B37LfijVvE37WOk+LtIudD0bx1dQx6XfybSs6j7UfMUAnIUvGSCATn8sr4KeJP2lf2YfhvH8L/wDhSx8avpRkg0nXrLUo0tWjLEoZQSGwCc8YOOOOtN2t52RT3uu55xofx08c6x+xX+0Z4N8TeIbvVPEHgG5OmW+t+YVuJIftAUbnGCSNpGSckHBJxW7+yN8TvEvw/wDhv8SPg/4x1e4u79vC03ifw1qFxKzST2s1qWZUckk7WycZyCGx0ro7P9jbx14P/Yv+Mlnf2w134p+Ppf7RutPsGBCyGdWEakkAkAsSc4zwK2f2iv2X/Gmvfs8/DLxJ4O0lv+Fp+ENGi0+XTwVD3VtJB5U9uTkA43EgZA645xSv3BWuezf8E7tRu9X/AGQvAF3f3M15cvBLumnkLu2JXAySSTxX0nXgX7DHgPX/AIZfsv8Agjw54n06TSNbs4JBcWcpBaMmRmAOCRnBB4J6177TluSgooopDCiiigAooooAKKKKACiiigDxf9sL/k33xF/13sf/AEshr899L/5Btt/1zX+Vfoz+014fufFnwf1HRrMqLq+vtPt4i5wu5r2EDJ7DJFfI9t+x/wDFa3t44hp2lMEUKCb7HT8K+syXFUcPGSqStc+czTD1azj7NXPKKK9d/wCGRPix/wBAzSv/AAPH/wATR/wyJ8WP+gZpX/geP/ia+l/tPCfzo8L6hif5TyKivXf+GQ/ix/0DNK/8D/8A7Gk/4ZE+LH/QM0r/AMD/AP7Gj+08J/OP6hif5TyOhvumvXP+GRPix/0DNK/8Dv8A7Gk/4ZF+K+OdM0r/AMDv/saHmWEf2w+o4hfZPpn9i/8A5N98P/78/wD6Mavca8x/Zy8Aap8MfhLpHh/WfJ/tK3MjSiBtyjc5IAPfgivT6/NcRJSqyktmz7iinGnFPsFFFFYG4UUUUAFFFFABRRRQA1qxPF3/ACDE/wCug/ka22rF8Xf8gtP+ug/kal7GtP40fnP8YtD1iH4v+K510PVLiC4uVeOW3tHdGG0DIIGD+Fcj/Zusf9C9rX/gBJ/hX6KUV9DRz6pRpxpqN7HnVshp1publqz86/7P1j/oXda/8AJP8KP7P1j/AKF3Wv8AwAk/wr9FKK2/1jq/yGH+rtL+c/Ov+z9Y/wChd1r/AMAJP8K7P4I6HrEvxi8MXD6JqdtBBJI0ktxaOiKChAJJAA5NfcNFYVs+qVqbpuG5vQyGnRqKopbBRRRXyx9SFFFFABRRRQAUUUUAFFFFABVfUVL6fcooyzROAB1yQasUVUXZ3FJXVj85rfQ9csPNgl8PaxvWWTO2xkI5YnrjFS/2brH/AEL2tf8AgBJ/hX6KUV9ZHiGrGKio7HycuH6c5OTlufnX/Z+sf9C9rP8A4ASf4Uf2frH/AELutf8AgBJ/hX6KUVX+sdX+Qj/V2l/MfnX/AGbq/wD0L2tf+AEn+Fe//se6TqNjeeMbm9068sIp2thEbuBoy2FYHAIGce3rX0rRXFjM5njKTpONkzvweTQwtVVIyvYKKKK+cPoQooooAKKKKACiiigAooooA8X/AGstLvdW+FYjsLO4vpY7+CRo7aMu20E5OACeM18p/wBnav8A9C9rX/gBJ/hX6KUV7+BzaeBp+zjG54OOymGNqKpKVj86/wCz9Y/6F7Wf/ACT/Cj+zdY/6F7Wv/ACT/Cv0Uor0f8AWOr/ACHnf6u0v5z86/7P1j/oXda/8AJP8Kr6hoWuX9ubeLw7rJkdlA3WMgGcjviv0coqZcQ1ZRacNyo8P04tSU9jW+G8bQ2cSMCrrbRhlPUEAZFduvSuT8H/APH1P/uD+ddXXzSfNr3PWqrllYdRSUtUYhRRRQAUUUUAIa4T46f8kf8AGP8A2C5//QDXd1y/xM8P3Piz4f8AiDRrMoLu+spYIjIcLuZSBk9q0ptRmm+5FRXg0j8uNK/5Btr/ANc1/lVqvV7X9j/4rW1vHENN0pgihQTfYJwOvSpf+GRfix/0DNK/8D//ALGv0uOZYVJJzPhJYDENtqJ5HRXrv/DIfxY/6Bmk/wDgf/8AY0f8MifFj/oGaV/4Hj/4mq/tPCfzon6hif5TyKivXP8AhkT4sf8AQM0v/wADx/8AE0f8MifFj/oGaV/4H/8A2NH9p4T+cf1DE/ynkdangz/kong7/sL2/wD6GK9I/wCGRfix/wBAzSv/AAP/APsa1vBv7JfxKsfG3h6/1Gy0y3s7G/huZXjvNx2q2TgY5OK58RmOFnSlFT1ZrRwVeNSLcdEfeSfdFOpq/LgU6vzY+5WwUUUUDCkpaSgD5H/bs0LVtUm8F3Gn6VfalFbyXAl+xW7zbMqAMhQcZ96+Xf7B8Qf9Ctr3/gtl/wAK/VjaGPTNLtX0r3sJm1TCUlSjG6PHxGWwxE+duzPym/sHxB/0K2vf+C2X/Cj+wfEH/Qra9/4LZf8ACv1Z2D0o2D0rs/1grfyI5f7Gp/zH5Tf2D4g/6FbXv/BbL/hR/YPiD/oVte/8Fsv+FfqxtHpRtHpR/rBV/lD+x6f8x87/ALD+i6jovwlvk1LT7rTZZtWnlSK7hMblSqAHBA4yD+VfRPehVHSlr5qtUdao6j6nu0qapQUF0FooorI1CiiigAooooAKKKKACiiigAooooAKKKKAGn0r4C/bO/5OCH/YFt//AEZJX36TxXwL+2la3Ufx2iuhZXctu+jQqskMDOpIkkyMgH1H517WTyUcUnJ2R5WZxcsO0jxWiovNn/6B2of+Akn+FHnTf9A7UP8AwDk/wr9E9vT/AJkfFexqdiWiovOm/wCgdqH/AIByf4UedN/0DtQ/8A5P8KPbU/5kHsanYloqLzpv+gdqH/gHJ/hR5k//AEDtQ/8AAST/AAo9vT/mQexqdjj/ABd/yF/+2a/1oqv4yvIodYCzh7Z/LH7udWjbGT2IzRXN7aH8yNfZT7M/aLbSY9qdRX5Ufoo3aKNtOooAb+FLtpaKAE2j0pNop1FADdo9KNop1FADdvt9aPwp1FADdoo2jninUUANABo2CnUUAN2il2j0paKXSwDdtG0U6imA3aKCtOooATsKWiigAooooAKKKKACiiigAooooAKKKKAOO+Kf/Iv6d/2HNJ/9OFvXYAVyHxS/5F/Tf+w7pP8A6cLeuwoASj8KWigBPwo/ClooAT8KTA9P0p1FACCloooAKKKKACiiigAooooAKKKKAGtWJ4u/5Bqf9dR/I1ttWJ4u/wCQan/XUfyNTLY1pfGjjqKKK5j2AooooAKKKKACiiigAooooAKKKKACiiigAooooAKKKKACiiigAooooAKKKKACiiigAooooAKKKKACiiigAooooAKKKKACiiigAooooA6Hwb/x93H+4P5mus/hrk/Bv/H1cf7g/ma6z+GuiHwnlV/4jFoooqznCiiigAooooAKSlooAT8KPwpaKAE/Cj8KWigBPwpPwp1FADfwo/z0p1FADQeadRRQAUUUUAFFFFABRRRQAUUUUAFFFFABRRRQAUUUUAFFFFABRRRQAUUUUAFFFFABRRRQAUUUUAJTGjVjkqCfUipKKNVsBF5Cf3F/IUvkJ/dX8qfkUZFO7J5V2I/IT+4v5Cl8hP7q/lT8ijIouw5V2GeQn91fyo8lP7i/kKfkUZFF2HKux+PP/BVn93+0/bBRtH/CPWnH/bSeio/+CsP/ACdFa/8AYvWn/o2einzMOVdj9i6KKKkoKKKKACiiigAooooAKKKKACiiigAooooAKKKKACiiigAooooAKKKKACiiigAooooAKKKKACiiigAooooAKKKKAOP+KX/Iv6b/ANh3Sf8A04W9dhXH/FL/AJF/Tf8AsO6T/wCnC3rsKACiiigAooooAKKKKACiiigAooooAKKKKACiiigAooooAaeK5b4gapHpOirNLBeXCmZV2WVnLcvyDzsiVmx74wM11RqlqX+rH1rgxtd4bDzqxWyNKfxI8e/4Tiz/AOgZ4h/8J2//APjNH/CcWf8A0DPEP/hO3/8A8Zr0+kr87/1or/yI9TmZ5j/wnFn/ANAzxD/4Tt//APGaP+E4s/8AoGeIf/Cdv/8A4zXp9FH+s9f+RBzM8w/4TizP/MM8Q/8AhO3/AP8AGaP+E4s/+gZ4h/8ACev/AP4zXp3WvKrT45RXX7Rl/wDCn+y3E1roketHUfMG1g0m3ZsxnI65zW9LiHFVrqFNOwnMn/4Tiz/6BniL/wAJ2/8A/jNH/CcWY/5hniH/AMJ2/wD/AIzXmumftcX/AIo0/VbjRtC0u1bTPGp8JzjWtXjtFkVTgyxlgAzntGMk9s12fwt/ap8CfFjxt4v8MaVrFimpeHbpoGR76FjdoqgvPCA2TGpO0tjAIIJFdcs2zCMXL2Sstyfa67mv/wAJxZ/9A3xF/wCE7f8A/wAZo/4Tiz/6BviL/wAJ2/8A/jNdD4Z+LXgnxte3ln4e8YaDrt1Zgm5g03U4bh4QDglwrErggg5xip/CvxM8I+Obu+tPDfinRtfubFtt1Bpl/FcPAckYcIxKnIIwcdK5ZZ/jI3vStb1K5/M5f/hOLP8A6BniH/wnb/8A+M0f8JxZ/wDQM8Q/+E7f/wDxmt7xJ8YvAng68u7XXvGnh/RLq18vz4dR1OGB4t4Jj3B2BG4AkZ6gHGak134s+CfC7W66z4v0LSGuLf7XD9u1KGHzISwUSLuYZUsQNwyMkDqaFn+MdrUt/UXO+5zv/CcWf/QN8Rf+E7f/APxmj/hOLP8A6BniH/wnr/8A+M1vax8YPAnh3WrTSNV8aeH9N1a7CmCxu9UginmDfdKozhmz2wOc8UeJPjB4F8G3Vxba94z8P6LcW4jaaHUNThgeMSZ8ssGYEBsHGRzg4zTWfYzS1LfyYc/mYP8AwnFn/wBAzxD/AOE9f/8Axmj/AITiz/6BniH/AMJ2/wD/AIzXYx+O/Dk2rWGlx69pkmpX9sby0s1vIzNcQDgyxoDlkHdgCPes64+Lngi18Mt4in8YaDB4fSZrdtUk1KFbYSKSrJ5hfaGBBBGcggjFJZ/jW7ey/MfP5nP/APCcWf8A0DPEX/hO3/8A8Zo/4Tiz/wCgZ4h/8J2//wDjNdDefFrwRp/hWDxPdeMdBtvDcxCxaxLqUK2jk9AJi+0njpntXAeLf2uvhz4P+I/g3wndeIdLkXxPbyXVvqyalALWFFUlC7l8YkIKqQcMSAM1pDO8dPSNEn2nmbw8cWf/AEDPEP8A4T1//wDGaP8AhOLP/oGeIf8Awnr/AP8AjNb2pfF/wLoviSDw9qHjLw/Za/cY8nS7jU4UuZM9NsZYMc9sDmrGofFDwfpPii28M3/irRLLxFdYMGk3GoRJdy56bYiwY57YBzWf9v4zT91vr1H7R9zmf+E4s/8AoGeIf/Cdv/8A4zR/wnFn/wBAzxD/AOE7f/8Axmu08R+MtB8Hx2j67ren6Kl3KYbdtQukgEsgUsVUuRuO1ScDJwCe1UdG+J/g/wASeH7nXdK8VaLqWiWxIn1Kz1CKS3ix13yBiq475IxSXEGLceZUrr5hzM5n/hOLP/oGeIf/AAnr/wD+M0f8JxZ/9AzxD/4Tt/8A/Ga3dG+MXgTxFoeo61pPjTw/qej6cpe91C01SCWC2UDJMjq5VABzliABWn4Y8deHPG0d0/h7X9M11LWQR3DabeR3AhYgMFYoTtJBBAOOOacuIMZFXlStb1Hz32Zx/wDwnNn/ANAzxD/4Tt//APGaP+E5s/8AoGeIf/Cdv/8A4zXRN8VvBS+K/wDhFz4u0IeJs4/sc6lD9r6Z/wBTu39OcYrkvgT8arn4vX3j23udMi04eGtfm0aNo5S/nLGARIQQME56DI96r+3sZyObppJC9pra5b/4Tiz/AOgZ4h/8J6//APjNH/CcWf8A0DPEP/hO3/8A8ZrZuPjV8PbXVk0yfxz4ci1F7t7FbSTVYFlNwhw8QQvnep4K4yCcEVcvPip4NsPEn/CP3PizQ7fX/Ojt/wCy5dRhW68yRQ8aeWW3bmUhgMZIIIyOan+3sbt7L8w5/M5r/hOLP/oGeIf/AAnr/wD+M0f8JxZ/9AzxD/4Tt/8A/Ga6C3+L3ga68VP4Zg8ZaBL4iQkNpMepwNdAgZIMQfcCPTFPHxW8Ff8ACPya/wD8Jbof9hx3P2N9S/tGL7Os+7b5Rk3bQ+442k5zxjNH9v4zR+y/MfP5nOf8JxZ/9AzxD/4T1/8A/GaD44s/+gZ4h/8ACev/AP4zXRTfFjwVb+Kk8MS+L9Cj8SPjbo7alCLtsjIxEW3HPbjml1L4seCtH8UQ+Gr/AMXaFZeIp8CLSbnUoUupM8gLEWDHI6YHNP8At/G3t7L8xe08znP+E4tP+gZ4h/8ACdv/AP4zQPHFn/0DPEP/AIT1/wD/ABmqPx8/aK8NfBXwX4lvG1rRJ/FemaZLqFt4dutRjiubkKCQBHnfg4PIFa1n8dPCWm+CfC+u+LvEmh+EptcsYbuOHVNSitwWdFYqhkZS2CcZArRZ3jnBVPZaMPaWdiv/AMJxZ/8AQM8Q/wDhO3//AMZo/wCE4s/+gZ4h/wDCdv8A/wCM10evfFXwV4VhtJda8X6HpMV5A1zbSX2owwrNEuN0iFmG5RkZYcDI55rprW5ivLeK4t5UnglUPHJGwZXUgEEEdQQQQR1zWEuIsVBJyppIfO29Gebf8JxZ/wDQM8Q/+E7f/wDxmj/hOLP/AKBniH/wnb//AOM16fRWP+tFf+RD5meYf8JxZ/8AQM8Q/wDhO3//AMZo/wCE4s/+gZ4h/wDCev8A/wCM16fRR/rPX/kQczOa+Hnia11bVLi3jtNVt38rfuvtKurVCAQCA8saqTyOAckZOOK9FrI03/j5/A/0rWr7nKcZPHYZVZqzPOrfGLRRRXtGAUUUUAFFFFABRRRQAUUUUAFFFFABRRRQAUUUUAFFFFABRRRQAUUUUAFFFFABRRRQAUUUUAFFFFABRRRQAUUUUAFFFFABRRRQAUUUUAFFFFABRRRQAUUUUAFFFFABRRRQAUUUUAfjp/wVi/5Oitf+xetP/Rs9FH/BWL/k6K1/7F60/wDRs9FAH7F0Vx81j46aeQxa14eSLcSiyaPOzBc8AkXQBOO+Bn0FJ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xorjvsHj7/oOeHP/AASz/wDyXR9g8ff9Bzw5/wCCWf8A+S6AOxorjvsHj7/oOeHP/BLP/wDJdH2Dx9/0HPDn/gln/wDkugDsaK477B4+/wCg54c/8Es//wAl0fYPH3/Qc8Of+CWf/wCS6AOxorjvsHj7/oOeHP8AwSz/APyXR9g8ff8AQc8Of+CWf/5LoA7GiuO+wePv+g54c/8ABLP/APJdH2Dx9/0HPDn/AIJZ/wD5LoA7GiuO+wePv+g54c/8Es//AMl0fYPH3/Qc8Of+CWf/AOS6AOxorjvsHj7/AKDnhz/wSz//ACXR9g8ff9Bzw5/4JZ//AJLoA7GiuO+wePv+g54c/wDBLP8A/JdH2Dx9/wBBzw5/4JZ//kugBfil/wAi/pv/AGHdJ/8AThb12FeQfEyx8dLoGn+Zrfh5wda0oDbo84O77dBg/wDH0eAcEjv0yOtdd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wOapal/qR9a5v7B4+/6Dvhz/AMEtx/8AJdRXGk+PbhMHXfDo+mjT/wDyVXn5hRnXws6UN2iouzuzXorC/wCEc8df9B/w7/4Jp/8A5Ko/4Rvx1/0H/Dv/AIJp/wD5Kr8x/wBW8d2/E7PbRN2isL/hG/HX/Qf8O/8Agmn/APkqk/4Rzx3/ANB/w9/4Jp//AJKp/wCreP7fiP20Ter418e/s4yfFf8Abh1PVdes9etfCq+FII4tV0q/nsVa4EpzGZImUnAOSpOOhx0NfVv/AAjvjr/oPeHv/BNP/wDJVJ/wjfjn/oP+Hv8AwSz/APyVXdhMmzHBycoJXatuKVWMtz88fDP7P/jHw34CvNGt/DWsPHb/ABfTUYPtAaWR7BSALhmYlmXABLEkk5J711F58FfFEPiD9pPwpo/ga507VvFLSXug+Ire0jS28gxIHgWYYKmQggqMAnJPSvub/hHPHP8A0H/D3/gln/8Akqj/AIRzxz/0H/D3/gln/wDkqvV+rZndtwWvn6f5GXNDc+EfAvww1XxZ8RPAOo6T8ItW8A6X4U8NXmn+ImaGO1l1RpLVohBEVI80lyGDnvgk13X7EPgzxR4J8ba5p0fhS/0zwFb2KR2d/wCI9JgstUWbeSYDJEczoBzvbnsPf60/4Rvxz/0H/D//AIJp/wD5Ko/4Rvxz/wBB7w9/4Jp//kqsq2BzGrCUHTVn5i5oaanwT8ZltH/a8+Mcdz8Nbz4jy3HhOztbeKyt0nazmkjKq5VuQCeNy8rj3rT+Hf7K+sXHxC+Amk/EPww2u6ToXg66i1B7pTLb29yZXeKJznBZQwAGcccV9h6f8H9a0vxhqniq0u/DEPiHU4I7a71BdHuN80cf3FP+l4wPYCugHhvxz/0H/D3/AIJp/wD5KrWWDzCFOMKcForb+VinOLZ+fnxM+DviKx1T45eF7z4T3/jDXvGeqNP4Z8TwQRvDaW7EeSpmJzCIgAMDGQuOc1Q8VaHL4b/aG8WaRr3w+vPihqsPw+07TWWzgS4aG5MOzzCrcgFhjeMkYz71+iX/AAjfjn/oP+Hv/BNP/wDJVc/afCDWrDxlf+LLe68Mw+Ir+3jtbrUF0a48yWJCdin/AEvGBk9AD71rSwuPirTpp6d/T7hOUejPi/wf8M/iL8Bda+BniLUPB+s+LP7L8LXejX1ppIWaa0mlkaSON8kAKAwUnOBg81w2pfs/fEu4+C3w1nu/D2u2cOi+JtZu9X0jT7WK5u41nlBhmSGUFJQuGAyDw2RX6U/8I345/wCg/wCHsf8AYGn/APkqgeG/HP8A0HvD3/gmn/8Akqpjh8yupezV/X1/zC8O5+fd38A/7I+A+lCHw98RLm9TxLc6zYedpNpNLaztGBmWyzsMMhJwuAQQegPPRTfD3xhZeIv2dfGvi34VRahNpdrfWmt6XoemxMIGlDrbM8P3VA3I5AJCktjGAK+4v+Ec8df9B/w9/wCCWf8A+SqP+Eb8c/8AQe8Pf+Caf/5KrN4XMnf3F169wvDufnb4y+DPiz+w/ir4DuvhRqPiDx14p8THUtH8bLDG0EFuzxMjG4J3RbAj/KMZ3YxXZ618MvFvhn9pTR9R8MeEtX1bVbi806PXrzXNLgudMmihRVe7t7onzIXADEKOpA4xxX2//wAI346/6D3h7/wTT/8AyVR/wjfjn/oP+Hv/AASz/wDyVT+qZj/z7X3ico9z5c/4KJJFJZfBxZtEbxJF/wAJpAW0lMbroCCYmMBjgkgdDweleJ618BfHPjbwp8XvEPhvwHqHhnw7rHiHSr+18FzIlvLe21tn7QBGCFXeSCF6Hbjmvu/xT8H9a8bXGjT65d+GdRl0e8XULBpdGuAbedQVEi4vByAxHORz0rf/AOEb8df9B/w9/wCCaf8A+SqmjgcfQoRpwgm1vr53KlOLe58G6l8K/EXj28+Mfivwp8NNR8A+HtQ8ByaJBoc1qtvNqN9yQ6woeMD5QcAmvrP9mX4T6T8Kfgz4f0/TtBi8P6ldafbyakiR7ZHufLAZpM8lgSQfyr0D/hHfHX/Qf8Pf+Caf/wCSqP8AhG/HX/Qf8Pf+Caf/AOSqwxOX5liIez5UlfuNSimnc/Nrwv8Asz+Krf4pyWHirTfG51RfFx1WDUtJ060eykjMwZJmu2/eKAucrk4AwByK+uP2SPB+t+E9U+Lz6xplzpq6j4vury0a4QqJ4WAxInqD2PtXtv8Awjfjn/oP+Hv/AATT/wDyVR/wjnjr/oP+Hv8AwTT/APyVV4jA5liafs5QS+YlKF73PzC1Lwhd/ECD4++FND+GN7r/AIp1n4g3UeneKreGNk08pdhm3yk7o9oBPHDbuvFfSfgH9nSTUv2pPij4k8S+HftM8GlaPHoWuXcZKi5SwijkkiY8FldCCeoIr6K8K/CHWvA8mryaFd+GNNfV76TUb5otGuP39zIcvI2bs8k88YHtXQf8I545/wCg/wCHv/BLP/8AJVb1sJmElyUopK3f0FzRvds/Ojwx8EvF914a8C/D9PhbqGk/EDRPFq6nqPjySGNYXgWcu8wuAdzllIG3np0rrbj4A+NR+0lcfDtNBuj8J7rxXH41OqhP9HBWIs1ue2TKFIHqDx0r7q/4Rzxz/wBB/wAPf+CWf/5Ko/4Rvxz/ANB/w9/4JZ//AJKo+rZn/Ivv6j5odz82bX9mbxUvxa1mw8U6b42mvZ/FzavZ6lounWklpLGZt0czXbYkjAXgrnAA4FO8afs0+K7r4yeO7XxLpvja+Gs+Il1HTtR8P6daTwywh1aMvcyDfCUAAIBAwvSv0j/4Rvxz/wBB/wAPf+Caf/5Kpf8AhG/HP/Qf8P8A/gmn/wDkqr9jml78i2tuS3Dufnv8Zvg74mtdZ+P2jXnwq1Px1rHixI7nw94mjgjmW3jSIAKZCcoykcKvLEAYwRW/qnw71zwR8QrPxB4s+FWpfEnQtS8CWGj6fa21qly2m3aQqskTox/dlmySwGQSeeK+6f8AhG/HP/Qf8Pf+CWf/AOSqP+Eb8dD/AJj/AId/8E0//wAlVKw2ZWSdNaeY+aHc+DvBX7KXiCbU/wBnHw/8QPDLa5pWkafqh1WGcedb2ZkKtDFIwOCRwBzgke1foPZ2kNhawW1vGsNvCgjjjUYCqowAB6AACsn/AIRvxzn/AJD3h7/wSz//ACVR/wAI746/6D/h7/wTT/8AyVXmYzKcxxluZJW8yozhE3qKwv8AhG/HX/Qf8O/+Caf/AOSqP+Eb8df9B/w7/wCCaf8A+Sq8z/VvHdvxNPbRN2isL/hG/Hf/AEH/AA9/4Jp//kqk/wCEc8d/9B/w9/4Jp/8A5Kp/6t47t+Ie2idPpv8Ax8fgf6Vq8Vw8Oh+O7eTcuu+HTxj/AJAs/wD8lVZ+wePv+g54c/8ABLP/APJdff5PhKmCwqpVdzlqSUndHY0Vx32Dx9/0HPDn/gln/wDkuj7B4+/6Dnhz/wAEs/8A8l17xk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flL/wVi/5Oitf+xetP/Rs9FZv/BUSDWov2lbddWvLG5uv7BtcPZ2rwJt8ybA2tI5z15z+FFAH7O0UUUAFFFFABRRRQAUUUUAFFFFABRRRQAUUUUAFFFFABRRRQAUUUUAFFFFABRRRQAUUUUAFFFFABRRRQAUUUUAFFFFAHHfFL/kX9N/7Dmk/+nC3rsa4/wCKX/Iv6b/2HdJ/9OFvXY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Td1AH47f8FYv+TorX/sXrT/0bPRR/wAFYv8Ak6K1/wCxetP/AEbPRQB+xdFFFABRRRQAUUUUAFFFFABRRRQAUUUUAFFFFABRRRQAUUUUAFFFFABRRRQAUUUUAFFFFABRRRQAUUUUAFFFFABRRRQBx/xS/wCRf03/ALDuk/8Apwt67CuP+KX/ACL+m/8AYd0n/wBOFvXYUAFFFFABRRRQAUUUUAFFFFABRRRQAUUUUAFFFFABRRRQAUUUUAFFFFABRRRQAUUUUAFFFFABRRRQAUUUUAFFFFABRRRQAUUUUAFFFFABRRRQAUUUUAFFFFABRRRQAUUUUAFFFFABRRRQAUUUUAFFFFABRRRQAUUUUAFFFFABRRRQAUUUUAFFFFABRRRQAUUUUAFFFFABRRRQAUUUUAFFFFABRRRQAUUUUAFFFFABRRRQAUUUUAFFFFABRRRQA3vXl/7RHxYvfgz8OpPEGn2MGo3n2qG2SG5cqnzkgkkc8Yr1Hivnf9ur/kh+f+oraf8AoRrow0FUrRhLZs58RJwpSlHc8i/4br8e/wDQraCPrNL/AI0f8N2ePf8AoVdA/wC/0v8AjXz/AEV+h/2Pg/5T4v8AtLEr7R9Af8N2ePf+hW0H/v8AS/40f8N2ePf+hW0H/v8AS/418/0Uf2Pg/wCUf9pYn+Y+gP8Ahuzx7/0K2g/9/pf8aP8Ahuzx7/0K2g/9/pf8a+f6KP7Hwf8AKH9pYj+Y+gP+G7PHv/QraD/3+l/xo/4bs8e/9CtoP/f6X/Gvn+ij+x8H/IL+08T/ADH0B/w3Z49/6FbQf+/0v+NH/Ddnj3/oVtB/7/S/418/0Uf2Pg/5A/tPE/zH0B/w3Z49/wChW0H/AL/S/wCNH/Ddnj3/AKFbQf8Av9L/AI18/wBFH9j4P+Qf9p4j+Y+gP+G7PHv/AEK2g/8Af6X/ABo/4bs8e/8AQraD/wB/pf8AGvn+ij+x8H/KL+08T/MfQH/Ddnj3/oVtB/7/AEv+NH/Ddnjz/oVtB/7/AEv+NfP9FH9j4P8AlD+0sT/McT+1HqF3+0H8TI/FGuwppV6lhFZi309i0exGdgcsc5O80UeMCf7X/wC2a/1orL+ysL/Kbf2hX/mP2WkuI4FzI6xjOAWIGaZJqFtE217iJGHVWcA/lmviX/grDqF1p3wV8Dva3M1szeL7JWaFypI8uU4JBGRkDiuC/wCClH7N/hLQ/grrvxbspNWt/GVxcWKvMupS+RhisbYiztGVHbvzX5x0ufb9j9F11C2kBK3EbBRliHBA+vNC39q7bUnidj0VXBP5Zr8+viR+zf4Q+Bv7CvjzxZ4Wk1eDWda8L2rXU11qUswyzRMSgJ+XJJ6duK4j9hHRP2dPE2tfDl7O88Wz/FeG3W8lW4a9FkblEJc7mHlleuBnBp9yeiZ+n32qDzfL85PM/ubhn8qdJPHCpaR1Re5YgV+MPxa1jxT4T/a2+L/xS0nVb9/+EB8S6fPcWiztsezlYxyKQDjGABjGME19J/t+fEWX45TeA/hr4O1SZNPvtKm8ZatdWUpQ/Yo4GeEEgg4YnOO52+lLdJrqPq0foZHMsiB0ZWU9GU5FNluooMeZIkeem5gPyr5j/wCCa91cX37GPw/kubiW5l23gMkrlm4vJgOT6AACuC/bw/Z38GN8P/iF8TvGHjXxHFqUFkZNFgXU3itrO4WMLFFDCpAYu4BOeSWJ4xmnL3XYI6n27uFMknjiUs7qi+rEAV80f8E6b7xnqP7KHhK58cT3d1qkpme3lvmLTtalz5RYnk/L0zzjFbv7SX7OvhH4vZ1zx74r13S/DOk2EnmafY6k1naIQSzTyFfvMBgDPAxSl7oLU97WRJFDIwZTyCDkUpZVyScAetfA3/BJHUvFmo/DjxsdT1HUdU8Hw6sYvD9xqTsxMagh9hYnC/c4HAJNaP7cHjrxT49/aD+Ff7P/AIf1688MaZ4pZrrWL7T5DHPJboGYxhhyBtjY4BGTjORxTa1SQdz7liuophmOVJB3KsDSTXcMJCySpGT03MBmvlK2/Zn8J/seaL4m+JvhLW/EoXRNAvrm50e+1J7m2vZEiLqzq2cMCvBHqa8R/Zc/ZZtv2wPhV/wtX4teK/Eus+ItfuJpLNbPU3t4bCJWKqI0U44IJAwABgY6kyB+jrSKq7mYBQMls8UR3Ecse9HV0/vKwIr8tfh98SvGOl/AT9qb4U+IPEl9r7+A4Hh0zVrmQm48hmddpfOeNgIyTjcQOBirH7Cfj3XfhLpN78NfFOqT3Gm+M/B6+K/DN3cOTmR7UNcQKxPDKdxA/wBknvVdw23P1BW4jePerqyc/MpBHHvRHdRTKTHIrgcEqwI/Svyaj1L4i3H/AATD8HXPhSXWbmyHiC+/4SB9JkY3n2EXs2QCDu25wCR04zxmvfv2KV+CF9H4h1f4ReNfEJuW0iSLUvCOu3sjSwyDnzzG/ORjbuUlfcHijzDsfdEVxHMuY3VxnGVII/Smi6hZXcSoVXhiGHH1r4r/AOCS99c3/wCzNfvc3EtxINfuwGlcsQPl4ySa+fPhXrF/J+yX+2DK97cNLDrN75cjSsWTk/dOcj8MUPR2HHU/Vnz4/L8zevl4zuyMY9ah/tS0H/L1D/38H+NfP37M3hOy+Jn7EfgPQNde5nsNW8NQ2900c7JKysuDhwcg+4NfFs37IHgCP/goInwnEmu/8IcfDa6kbf8AtebzfOIOT5mc44HFFve5SVtc/VhZkaPeHUpjO4Hj86SK6imz5cqyY/usD/Kvzt+Nej33ir9pb4c/sseGPEOr+F/h7puj/b9TazvG+1XiDcwjaUncQFUDr1Ykg4GMX9pj4Ur+wB4g+HXxC+F3iPXrTTb/AFyPSNX0O/1B7qC6jdWckhs9kYHjIOCCMUlqO266n6VSX1vC22SeNG67WYA/qakjlSRQyMGB6FTkfnX5RftLXXwz1r/goNqdt8YfEN7ofgdvC8M0bwXU8QFyQpjA8oE5IL8YwSOT0r2j/gmbfa79r+J7WGqaxqnwZh1Ar4WvtbdyzxqzAlC/O3aBnAAzjIByKa8wfkfeZuolmERlQSHom4Z/Kpt1fjr8UfE3i/xV8QPFf7VWlX97/YHhXxpaaVZ2aSMIZLGHEchxnG0kgE45Lk9a/XPwz4is/Fnh3TNZ06QTWOoW8d1BID1R1DA/kRQlpcOti/Jf28chR540YdVZhn8qm3jgg5HXivyU8aaJ8LvGX7bXx4t/jB4xm8N6Zp9rHLpUh1drQ+eFTiMA/OQOQoBJ9Kq+E/2l/il8Pv2BrqWHW9Se81nxUPD3hrXL8k3EdmyszSIzcnGzAJzjccdBg6D6n64/a4fM8sSp5n93cM/lT2kSNSzMFAGSSa/Pj4jfsB6P4H/Z/wBV8caR418WQfE3SNJfWW199XlPnTxxmV1KZwFOCBg5HBJPNeXfF/40fEf4yfsc/BfxfenXLzws2oNB44l8PMUuriKJwhYlcYDKHOeBuIzR5C3sz9VftkHlGUSxmMdX3DH50z+0rT/n6h/77H+NfEX7MXwp+AHxm+H/AIy0b4f+NfEWueFNZjtPt/hu91OZbnTZI2dg4DEOhckAkZU7AATXhHwh/Y/8AeLv24Piv8NNSk16Twp4e0uK6sIE1eZZFkZoQSXByRh24PqPSjrYOlz9LPigwbw7ppBBB1zSSCD/ANRC3rsq898YaHbeGfAXh3SLISfY7HVdFtoRI5dtiX1uq5Y9TgDJ716FQAUUUUAFFFFABRRRQAUUUUAFFFFABRRRQAUUUUAFFFFABRRRQAUUUUAFFFFABRRRQAUUUUAFFFFABRRRQAUUUUAFFFFABRRRQAUUUUAFFFFABRRRQAUUUUAFFFFABRRRQAUUUUAFFFFABRRRQAUUUUAFFFFABRRRQAUUUUAFFFFABRRRQAUUUUAFFFFABRRRQAUUUUAFFFFABRRRQAUUUUAFFFFABRRRQAUUUUAFFFFABRRRQAUUUUAFFFFACCvnf9ur/kh//cVtP/QjX0QK+d/26v8Akh//AHFbT/0I12YP/eIeqOTFfwJeh8RUUUV+sn50e8/s2/Bfw78TtH8Q3/iCS6Cae0YT7PJtwCrMxPBz0H5e9dPY/AH4cfFLSdQbwBr11/admuTFdBsZOcbgwBAJBGRmtf8AYqhFz4P8aQs4iEkkaGQ/w5jbk/TNT+B/+EE/Zn03WtSfxXb+INWvECR21qwLHBJCgAnGT1JIAxXxWIxFZYmpGEnzJqy6H09GjS9hCUoqzWp8px+HdTuNUn06CynubyGRo3igjLkMCQQQB6im6t4f1PQZAmo6fc2DsMhbiIpke2RzXvXwT1z4j6xp+uzeENK063jvL57m41i/AVYy2SUGc5Az2BxntXqHxT0zVtU/Zs1i48XyabqOu2eHS608hox+9UAggDBwSCAMV6dTMp0aipyS1snrqcMcDGpByi9T410vw9qmuFxp+n3N7s+99niZwPrgU280PUdOjMl3YXVtGDgtNCyjPpkgDNfYOh2vifTPgR4Sl+F1rbvdzENesUTe2chid+AcNwT1wOKp/tIaxJ4h1PwN4InuoVn1KaNtTt4QuUOVAIbtkl8DPOBUxzWcqvKo6a+ug5YCMYXctT5S0vwprOuRPLp+lXl7GvV4IGYfmBis65tZrOZ4biJ4JVOGjkUqwPuDzX1z8evjFqnwV1jRfDPhK1tNPs4LZZHDQhtwzgKM9OB16nPWqv7RVjo2ueFfAPju6tIoJLqa3N3sTBeJ1DkEdTjBxn1qqeZ1G4ucPdntqTLAwtJKWqPmK28I63eaeb6DSL2azAyZ0gYpj1yBisivvbxtceMdY0/T9U+FuqaRd6HFbAPpu1D5mMnAJHGRgYJBBBr4X1w3La1em9g+zXhncyw7doRiTkY7YORiuvA42WKb5klbz1OfFYZULWd7jdN0e/1mfyLCznvJeuyCMufyANSat4f1PQZRHqVhcWTsMhbiIpn6ZHNe5fs/3XxG/wCETvrXwbpmn21sZy8utahtUA4A2gnrjHocZ7V6r8XtL1TVP2bdUuPFr6dqOu2brIt3YHdH/rlAIIA5wSCMY9q56uZSpV1Ssmr231N6eCVSk5p2Z8UUUUV755BxHjD/AJC//bNf60U7xd/yF/8Atmv9aK5nudB9z/8ABRj4L+Mfjd8K/CeleDNHbWdQsvE1rfXEKzRxbIFSQM+XYA4LDgZPPANa/wC3p8JvFfxf/ZV1Dwn4S0ltX8QST2TpZpKkZYRyKXIZ2C8AE8nnFfTNLx6V+Ra2sfpN9bnzn+0D8LfE/jL9iTWPAuj6Y154pm8P21nHYCVFLTJ5e5d5IUEbTySBx1rzL9lfxB8dPAOk+AfAWv8A7P0ek6Rp0EOn3fib+2rRnjjUEGUxqSxzjoCTzX21gcUHFPuLokfDfgP9lPxLrXxk/ah/4SzRDZ+FvHcEcGl3rSxsJjh8OFViylWKn5gPxrhP2Ov2PPiX4D8F/FXU/iDpsr+LLvQW8M+H4J7mOVhaKjbQjKxCqxCAAkEBecc1+j1IfpS2QHgX7Cvw28R/CP8AZe8H+FfFmnNpOv2P2r7RZtIkhTfcyuvKkqcqwPBPWvl79rT4c/Hr4sftJ2t3d/Cm48d/Cfw3Ksml6Lb61bWkF9IFB82fc+4/MSNpUDCgdyT+j9LgelNtuVw6Hyxq/wAS/wBoi6+Ac2oeFvhBp/hnx7a6nFaW/h2+1CG6hNiAu6UMkiKCMkBSwIAzg9K8y/b48H/H/wCL3/CI+E/C/gu41nwK1vFd+IodK1OC0ku58/PbF5HBCDGQQCCSCc4AH3ptWjjNLqC0Pnj9k/W/HcOkv4X8R/BeP4TeHdHtI49MWHVYbxZiDgriMkggcknrk1xP7ZX7N/jjxd8QvAfxe+FZtZ/Hfg+QgadfSbI7yA5ym4kAHDOCCRkMea+veOKO9Nu7uJaKx8teE9Y+OPx8XV/C3xI+GGm/D3wTqWkXen38jaot5dTySxmNTEIyVVRuJO7J6V478FdE/ag/ZH8H3Pw20b4ZaZ8SNDtriVtI1yPVo7UQxuSQJEYgkAknAAIyRk9a/Qfj0owPSkM+CfB37Gvjvwr+zf8AG241s2+u/Fj4jRST3NrYyBYkbLFIUZiB1diSSB0GeM1Z+JX7JfjHxH+xz8J4NE05bH4w+A9LtDaweagZmEQSe1L524IJwd2Mr1wSa+7WxxSUbhsz4c+AfhD49/s7fsk+B9I0TwFpuu+JLa+v5Na8N399HHKYZbiV08uUOU3EMCQSRg465qn8Af2bfH/ij9qbU/jP4z8Eab8KrGTS209PDum3Uc73UjAhpZDH8uSDyRjO0cdTX3gOvSj6fSmLyPzw+EPgH9o79jS18U+B/Bnw6074j+Gb7UZr3SdW/tSO2a138fvUcgsB8pIA6g88jG54M/Y98c+Bv2K/i14avFg1j4j+Nxc6hPZWciqgnkxiJXYhfU5JAyetfeVJwKW5Vz43/ZF8TfHjwToXgD4b+K/gg+h+HdLtFsLrxI2uW0pRURiH8lWJOSAMAnGc9q05vgp4zb/go0nxKGjMfBQ8MLYHVPOj2+eAwKbN2/PI52496+t+KM5pt63JWisj4z/am/Z6+I9v+0J4S+OvwjtLLWvEWlWh0/UdCvphCLuHJxsckAEqzA5IwQp55Fcn4w+E/wAcf20PHXgmL4m+CbH4YfD3w1qC6pPYjUo726vplGAAYyQBgkDOPvHrxj73/wAmiktNBu7Pi+5/Zl1nxF/wUC1nxpr3hK31P4b3PhT+zVurwxSxNP8Auxs8sksCAG+bbgevNcP4L+C/xt/Z70D4/eAvBnhq41jwnqMUlx4LnS9gURyzEK0YDSArsVyTkAExnByRX6EcY5o2ijyDqfnn4P8A+CUfh24+BUGn654l8YWniy605prrT4NXQaet8ylgDEEIID7c/Mc4PPevoT9hHw38QPBH7POj+F/iRosmja3ocsljCsk8c3nWykGNwY2YAYJGDz8vSvonAApAB2FO+4rHxH8PP2SbjWv21Pi/4x+IPgTT9W8H6nFA2i3mpLDcI8o2BiiZLKQAQSQPxr1D9sz9lv8A4aC+A48JeGmtdE1fSbqLUdGCoI4EljBAQgDABVmGQODg9q+jBx2pR0qddCvM+BPFGp/tcfEz4Uz/AAru/hZpHh64v7MaVf8AjB9XjeBoCu2R0hBLBmXI5B6nj09Gj8CfFP8AZT+EPgTwf8K/Bml/EvR9PtJINas7u7W1uJpmIYyRs5C7SS+QQTjFfW20UmBu96oR8S/se/s3eN/D/wAfvHPxg8YeF9N+HS65ara2vhTS7hZlTJBeSQp8ucqDx1LE10Xwa+CvjPwv+3l8X/H+paM9t4S1zSYbfT9SM0bLPIGhJUIGLDARuSAOK+uMDHSjH50X1QHH/FH/AJF/Tf8AsO6T/wCnC3rsq474pf8AIv6b/wBh3Sf/AE4W9djQAUUUUAFFFFABRRRQAUUUUAFFFFABRRRQAUUUUAFFFFABRRRQAUUUUAFFFFABRRRQAUUUUAFFFFABRRRQAUUUUAFFFFABRRRQAUUUUAFFFFABRRRQAUUUUAFFFFABRRRQAUUUUAFFFFABRRRQAUUUUAFFFFABRRRQAUUUUAFFFFABRRRQAUUUUAFFFFABRRRQAUUUUAFFFFABRRRQAUUUUAFFFFABRRRQAUUUUAFFFFABRRRQAUUUUAFFFFACCvnf9ur/AJIf/wBxW0/9CNfRAr53/bq/5If/ANxW0/8AQjXZg/8AeIeqOTFfwJeh8RUUUV+sn50e+/s5fF3w98OfCviyx1meWK4vwpgWOIsGwjLgkdDkjrXgkjbpGI7kkfnTaK5KeFhTqyqreR0zrSqU40+kT6J+D/xY8JL8JdR8CeKru60eOdnZb62Q5KsQ2MgE5BGOQcjir+vfFT4f6f8ABHXPA3hu7v7iWQgQyXkZJnYyKzNnsOCACB0FfM9A46cfSvPqZXSlNzu9Xf5nVHHVIxUWj7c8UeJNC8BfDHwRD4uh1OK6NsFjTQ5pIguEXO4qw7EcEnnOOleZ/GD4d6N4V8N+H/iZ4Wu79GkuYpBb6o7O7ckqct8wII5BJyDkdK5Lw/8AtTeLtF0WDS7q303WraABY/7Qty7KB05BGcDABOSK5P4kfGLxJ8UpIP7auUNtbktFa26BIkJGMgdSccZJJrzsPl2Ip1rvRXd/NM7a2MpTp92e5eIviF8IPjTDpuqeLZ77R9YtYgkkMIb58clchSCM5weDg1xHxq+N2jePtQ0HRdMtJY/COlSISrAq8wGAcDOQAoIGTk8mvDaK9SnllOnJSu3bbyOCWNnKPLa1z6o8DeN/g/8ACu8n17Qtb1mWaSJlGkybygzzggqAcY4JJxnvXzf4x8RP4t8VarrLRLAb64afyl6KCeB+VY9Fb4fBQw83UTbb7mdbEzrRULaI+ivhH8WPB8vwjvfAnim8utFWRmK3tqpJYEggZUHkEY5BBHernij4r+ALP4G6z4J8OXd/PKSohku0JacmRWZs9AOCMYB6cda+aaK5pZXSdR1Lve5qsdUUFCwUUUV7S2R5pxXi7/kL/wDbNf60UeLv+Qv/ANs1/rRXM9zdbH6dftKftJaJ+zH4S0jxBr2mX+qW+parDpUcOnhN6ySBiGO5gMAIc4OeRXnH7SP/AAUC8GfszeNdF8N6/oOuapPqVkt+bjTkjKQRFsZYM4Jxgk4B4rz7/grcf+LI+Bf+xxsz/wCQ5a8+/aW8AWnxT/b08B+E7yNZINX8C3trhhkBmt5gp/A4OfavyJapM/SWfc3j741+G/h78Hb/AOJN/O8vhy1sBqAaAAvMrAFFQE4LMSAORyetePfCn9vrwj8Vvg58QviJa+HNc0yw8FqXvbG8WIXEoEe8bMOVyRxyRXxH4G+JGs/HPwP8I/2Wr3z/AO29J8TSW3iMHI/4l1nIXQMe42kjHcxqfSut+GdpDp/7Pv7blrbxiKCHULqOONRwqiNgAPYAAU7LV9BpdD3/AMM/8FQ/BOoNoN34h8CeMvB3h3XJVhsvEGqWcZspHJwPmRzx746AntXuFn+0xoN7+0g/wci06+OsjSBrI1EbDatEcYUHO7OCD0x718C/C34FfG79rH9mv4VeB9Q0rw54X+FenvFejXPthmvryJWYACMZ2tywwdo6c8Yr2vw/ZR6X/wAFXpLOLJit/AqxLnrhQgGfwAp2SlZk3drnun7Tv7Xmjfsw3vhSy1HwzrfifUPEcz29la6KsbOXXaAMO4ySWAAGTTfhv+1k3jjw74w1rVvhn4w8EWXhvT31GRtfto4zcqqszLFhzlgFPBx1FfOf/BTe11rUPjJ+zvbeHb2DTtdl1xksbu5j8yKGYvEEZl7gHBI7ivcr7w18VfDf7N/xYj+KXizSPFd7Jod41nLpNibVYoxbyZDAnkk4II6Yqfs36ldUh/7Kn7dXg39rDVtX0rQ9I1bQdT0+BLoW+rLHmeFiQXQoxBAOAQfUVQ+Pn/BQPwP8Afi1p/gHUdG1nWtUuPs/2i401YzDaGZgqByzg5I5wAeK+FPg7qSfs4+F/wBmv46KGt9Buorzw54iljBI8priQxuwHXAZvfCCsz4i6Xd+Nvg6PjZq8TLqPjz4mWbWhkyWSwhMiwqM8gZJ6dcCqt7yF3P0I+On7cWj/BP4qab8PovAvifxl4gv7EX8UGgxROTHySMM4JICknA4FXLn9s2y0T4B+J/ip4k+H3ivwvYaFPHA+k6pBHFdz73jRWjG/btzIBkkdDXzF+0XpHjXXf8AgpN4Es/h7rdj4d8Ut4XkNvqGo2xnhRRFKXBQdSVBA9Ca9M/bT0fxxoP/AAT08b2vxE1yw8R+J1mtmlv9NtjbwshvoSgCHkEDgnvUfYuPqez/AAq/bC8IfF39n/X/AIr6Pa30enaHbXU9/pc4T7XEbeMyMhAJXLKAQc4ORzwccV4j/b4stF8A+F/GWn/C3xr4h0LW9LbVWudMt4nSyjVmUrMxcAMApPBIwRzXyl4xtpf2VbfxEY0+y/D34vfD+faqcRWusJp7DBHAHmZJHqWI7V9K/An/AJRl2uOD/wAIfd/T/VyU5btrYS6X6nQ/s/8A7dtt+0Nr2kWmjfCzxrpuj6lvEfiC+t4vsKbQScurnuMcA8mp/jX+314H+Bvxo0v4cavpeq3t/dfZxPqFmIzbWfnMVQSEsCOmeAeKxv8Agm9qltof7EPhfUbyUQ2lpHdzzSMeERZGZifoATX5/eIPido3xh8GfHnXNX8H+MNX8T+MtWF1oGrabpAns7SC2kJt1MxcMoCgqdqnAyeTR9q3QdtD9h/iZ8VvDXwg8Cah4w8UakmnaFZRiSS4I3Fs/dVAOWYnAAHJzXgfgP8A4KCeH/HHiPQ7Nvh3450XRdcuY7TTvEGoaYBZzO7BYySrEqGJGCRjmvkT9pH4vXHxs/YP+B/iW7kkksrbXIbDxCrZISWEtGTIP9oLuGezDua/ULQdY8Pf8InolxZXdiujTRQpYurqImBAEapzgk8AAc5qrdSb7Hnnwf8A2pPDnxj8ZfE3w9Y2F9pcngK6jttQu78xrDLu8350IYkKBCxJYDqK+VP2hv2tvB3x9WPSNE0X4jeJfh9ol+ZNcu/CenqtrfhOkbTFw/lgjJCjnA9q8++HSak9r+3uNI8w3pkh2+UTu25vN+Mc/dB6dq+qP+CcmreG4/2M/CD2U9nFHawTDU23KvlzCRi5k9DjBye1FuvoU97HT6P+178Nof2Y9Q+KnhhbrUfCfh+2WOXTbeMJdQFSsYhKMQAwyOpwRyCaufA39sLwh8fPg3r3xD0O0vrS10Nbhr7S7sILqIxRmTGAxU7lwQc4ySCRg1+d/gmI3X7LP7Y2q6UmPCV3rJOmGMYiYfagcoOmApXoO4rs3t5f2WW0jxLDGLbwB8WvAwsL8LxFbasLI7HI6ASHHPqzUnYEtkj9GPgR8YdO+PXwt0Tx1pFjdafp+qo0kVvebfNTDFSG2kjqOxPWvQq+Zf8Agm9x+xr8PP8Ar3m/9HPX01Q1ZkoKKKKBhRRRQAUUUUAFFFFABRRRQBx/xS/5F/Tf+w7pP/pwt67CuP8Ail/yL+m/9h3Sf/Thb12FABRRRQAUUUUAFFFFABRRRQAUUUUAFFFFABRRRQAUUUUAFFFFABRRRQAUUUUAFFFFABRRRQAUUUUAFFFFABRRRQAUUUUAFFFFABRRRQAUUUUAFFFFABRRRQAUUUUAFFFFABRRRQAUUUUAFFFFABRRRQAUUUUAFFFFABRRRQAUUUUAFFFFABRRRQAUUUUAFFFFABRRRQAUUUUAFFFFABRRRQAUUUUAFFFFABRRRQAUUUUAFFFFABRRRQAUUUUAIK+d/wBur/kh/wD3FbT/ANCNfRAr53/bq/5If/3FbT/0I12YL/eIeqOXFfwZeh8RUUDtX0D4S/ZZhuvBttrnirxLD4ce9ANtFIFwNwGzcSRyc9ByOOa/TsRiqeGSdR7nwVKhOtJqHQ8q1b4W+JNF8G2nim7sBHot0QIpvMUk5zjKgkjOO4rk6+xvj/4cfwl+zPpOjyTx3L2k1vH50XKuATgjPqCK8y8P/s26dY+HdO1bxv4rt/DI1FQ1tbFRvwQCA2e+DkjHGRk15mHzOMqTnVfXSx3VsDJTUIdjwaivTvih8Db/AOG3iDSrR7yO+0vVHUWt/GMAgkA5HYjIPBIINeky/seQaTrUcer+Lraz0uVFEMzqqyyykkFApOMDjnnOcY4rrlmOGjFS5tGc0cHWk3FLY+aKK+kp/wBj1tH16X+2vFNnYeH8KIbxyFklY5GzaTgEY55OcjHfHA/Gf4E3Xwp1zS7dL1NQ0/UyVt7lhtwwIBDjkfxA5HainmOGqyUIy1YTwdamnKSPK6K+i9L/AGZ/CbTwaXqHxFs01+YBVtbfYfmI+7yck547E1w9x8B7/TPjJY+Ar+9jje8O6K+jUsrRlWYNg4OflIIJ6jvThmGHk2r7ailg6sUnbc8sor6a039ju0h1Saw1nxdb2dzK7LYwRBfNmUdGKk8Z54GTjvngeW6x8Dde0/4pp4IiaO5vZCGjuMkIYyMiQ9wAM5HPIwM0qeZYaq2oy2HPB1qaTa3OH8P6De+JtYtNL06Lz726kEcUeQMk+54H1NXfGXgrV/AOtPpWt232W9VBIYw4YYPIIIJHP1r6g8E/sz6b4M+IGi3Fp4utr3WbCVbi50+QBWK9yoBJHfqPyrl/j94Lfx/+0Umji/t9NWSxSR7q6bCIqqxP1OOg4rjjmkalflj8CVzpeBlTouUvivY+aqK+kLP9lvw14mtrq28M+PbXVdatkLPAFUrkeuCSBnjPNfPGpafPpOoXNlcrsuLeRopF/wBoEg/qK9Ohi6WIbVN6o4auHnRSclocD4u/5C//AGzX+tFHi7/kL/8AbNf60Vb3JV7H6lfHv9nrwp+0d4Z0vQvFjX6WWnajHqcH9nziJ/OjDAZJVsrhjkYHbkVFqf7OHhLVvjb4d+Kk5v8A/hJ9DsG060CXAFv5TKykum3JOGPOQPavVqK/Itj9JPFfB/7Jfw+8C/HbxF8WtKsrqPxZriMlx5kwa3j3Bd7RpjKlioJOSOTgCq2k/sf+A9H8MfE3QLdtW+w/EKeS41kvdKXDSAg+SdnyDBOMg17lgUUgOR+FPw00j4P/AA/0XwdoBuDpGkQC3t/tUgeXaCT8zYGTz6CvHfjR+wd8Pfjl8Sm8c6zqnijSvEDWqWbS6HqYtVMa5wMbCee/OD6V9I0lU97gtD5f8Wf8E9fhv428E+E/DGq6x4tmg8MzT3Fhf/2sDebpWDMXkMZzggYwBiuh+GP7GHg34W6H4s0mx13xXq9n4msG068XWtWNyUiYFSYvkG1sMecGvoCigDwK/wD2Kvhxqn7PNn8GLpNTm8IWkglgla6H2tHEhkDCTZjOWI+7jBxirni/9kH4f+MvhZ4P+Ht3FqFt4d8K3NvdaelncBJPMhBCl2KndnJJ4GSc17hRSA+dPjh+wx8Pvj348svGGu6j4k0zXLS0FlFPomoi2/djP+wxyQSDg8jtU1n+xL4Ft/gn4h+F1zq/ifVfDmuXMd1czajqYmulZHRlCSFPlXMa5GDnn1r6FxRgUW0A8i+LP7L/AIF+NPwmsfh34ltbqXQ7FIUtZrebZcwGIBVZZCDzgYORg5PFbPhv4G+GvCnwYj+GGni7HhiPT30weZMGn8pgQxL4+9yTnGM9q9E6YpOOaA7eR5H4U/Zn8J+C/gLN8JNLudVg8Ly201q032lfteyUkviTZgE5I+70rp/hZ8J/D/wf+G+keB/D0Eq6FplubaJbhg8jgkli5wMsxJycY54AHFdtRil5geC+Cv2Lfhl4J8A+LfBKWF5rHhXxNdte3mmarcebHHI3JMJUKY8HBBByCAc1zHgH/gnX8Jvh54q0zXLJ/Et//Zdwl1p+m6jrUstnayKdyMsYxnBwQGLDgcV9RUUaoDyX4X/s0+DvhL4r+IGv6Ml7PeeN7hLnVo76YSxEr5mFRdowp858gk549K8k1j/gmR8F9S1a8u7OPxJ4fsryQy3Oj6PrUkFlKSckGPBIB6YUgAdAK+tKKYHkepfsu/D67+Bl/wDCOy0ltD8GXkIhkt9Nk2S43hi3mMGJYlQSzZJ70vxA/Zi8DfE74K2vwv161urjw3ZwQwW0iTBbmDygAjpJg4YAckgg5ORXre0UbRQBxfwg+E+hfBH4d6P4L8Ni5GjaXGY4PtcvmSkFixLNgZOSegArtAMUA5paevUAooooAKKKKACiiigAooooAKKKKAOP+KX/ACL+m/8AYd0n/wBOFvXYVx/xS/5F/Tf+w7pP/pwt67CgAooooAKKKKACiiigAooooAKKKKACiiigAooooAKKKKACiiigAooooAKKKKACiiigAooooAKKKKACiiigAooooAKKKKACiiigAooooAKKKKACiiigAooooAKKKKACiiigAooooAKKKKACiiigAooooAKKKKACiiigAooooAKKKKACiiigAooooAKKKKACiiigAooooAKKKKACiiigAooooAKKKKACiiigAooooAKKKKACiiigAooooAKKKKAEr53/AG6v+SH/APcVtP8A0I19EV87/t1f8kP/AO4ra/8AoRrswX+8w9UcmK/gS9D4mtWCzxFuAGBP5ivrj9qDwvrnjTwX4JuPD9ncapZpGN8dopflkXYSB24Iz2/GvkOvSvCP7Q/jjwVoY0nTtUU2aAiJbiESNGD2UnkAdhyBX6FjsPVqzp1aVm49z4vDV4U4yhU2Z758ZNLvPD37NPhyy1YGO8tZ7RZw7BiuCcgkdwOK6T48X+jx6foGoXngR/GtnJERFNbuxEOQCBhexHOenFfJPiT4xeLPFvhv+w9V1Rr2w84zkSIu4tkkZbGcAk4Fa3gv9obxv4F0uPTdO1RZLGMYjhuohIIxnopPIHtnArx/7LrqKlpe7dttz0fr9K7itrbnefFj4lX3i638E6dL4QuvDOn2t3H9ma6z86qVUKuQDgDH5VsftoTSL448JIHYILcsFycA+YOcevvXiHjT4reJvH2qWl/rOoG4ltG326rGFSM5B4AGOoHXriofHHxM8QfEXULW91y8W5uLVBHEyxqgAznoBzk8812U8unGdOVkkk7/ADOaWMjKM03dux79+21PL5PgWIOwRobhmXJwSBDgkeoyefc1qftHaP8A8JPo/wAJtMkn8n7bIITMx+7uSIE59euK+b/HXxO8Q/Ef+zxr14t19gRkgCxqm0HbnOAMk7R19Kk8VfFfxN40s9Ht9U1DzY9JGLQxxqjIcAZyACThQM+1Z08trRjSSesW/wASpY2EpTutHY+nLjwb4N+GfxC8O+HtO8B3mtajM0c41eSWRghyMuTnHHU8ACmfEE/8ZjeC/wDr0X/0CevDpP2oPiJJpMdh/bSqEAUXAhUTEAdC2OenJ6muc1H4weKdU8bWXiu4v1fWrJBHDOIlAVQCMbcYOdzdR3rCGW4lyvNrZrc2ljqPLaK6o9b+JE0rftj2C+Y2Ev7FV+YkAGOMkD06ngepr1vVLiC2/a40wSuqNLoZSPd/E2XIA98A18c6t8Qtd1rxoPFdzdq2trLHMJ1jACsgAXjGMAADp2qfxH8UPEvijxTa+Ir7UW/te2VVhuIVCFApJGAAB1J/Ot55XVkoq6Vo2fqZRx0Y8zavrc95034b+L/+GqJtUfTrsWCXzXTXzZEXkkHAD9DxgbQc+1b3jb4a6f8AE/8AaeuNP1SV0srfSkuZIopNjygEKFBHQZbJI5/OvE9W/ae+IWsWsFvJrCwrEytvggVGcggjcccjIGR0Nc7dfGLxZdeNo/FZ1Ro9aRBGJo0CjYONpUDBB7gjmoWAxcnzOyajbQt4vD25bNpu59Z/BhfDdn8Rdb03QfAdzoH9no0EmqTM5EmCAFIYnrjI5JwK+O/iN/yP3iL/AK/5v/QzXb3f7U3xFuryC5GrRwmIEeXFbqqsSMEsCDn+leW6jqE+rahcXty/m3NxI0sj4AyxJJOBx1PauzL8HVw9WVSq913uc+LxNOrTUIdDgPGH/IX/AO2a/wBaKXxeP+Jv/wBs1/rRXqux56asfs5RRRX5GfpI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J3r59/besbrUPgjIlpbTXcialbSMlvGXbaGOTgA8CvoL0prqHXB5/CtaNT2VRTS2M6sPaQcO5+TYjvcD/iUap/4Ay/4UvlXv8A0CdU/wDACX/Cv1hEUf8AcH5UeUn/ADzH5Cvp/wDWCovsHg/2PDrI/J7y77/oEap/4Ay/4UeXe5/5BGqf+AMv+FfrD5Kf88x+Qo8lP+eY/IU/7fqfyB/Y9P8AmPyd8u8/6BGqf+AMv+FL5d5/0CdU/wDAGX/Cv1g8pP7g/Kjyk/uD8qX9v1P5A/seH8x+T/l3v/QI1T/wBl/wo8u8/wCgTqn/AIAy/wCFfrD5Kf8APMfkKPJT/nmPyFL/AFgqfyB/Y9P+Y/J7y70f8wjVP/AGX/Cjy7z/AKBOqf8AgDL/AIV+sPkr/wA81/IUeSv/ADzX8hT/ANYKn8gv7Gh/Mfk75d7/ANAjVP8AwBl/wpfLvf8AoEap/wCAEv8AhX6w+Sv/ADzX8hR5K/8APNfyFH9v1P5B/wBjQ/mPye8u9/6BGqf+AEv+FHlXv/QH1T/wBl/wr9YfJT/nmv5CjyU/55r+Qo/1gqfyIX9jU/5j8nvLvf8AoEap/wCAEv8AhSeXe/8AQI1T/wAAZf8ACv1i8lP+eY/IUeSn/PMfkKP7fqfyD/sen/MfjB42vIrXWQl35ljJ5SkRXEbRvjJwcEA0Vu/8FWP3f7T9sF+Uf8I/acY/6aT0VH9uz/lH/Y8P5j9h6K+X9Y/4KP8AwK0HWL3TL3xNepeWU720yLpNywDoSGAITB5B+tVf+HnH7P8A/wBDRf8A/gnuv/iK+WPoT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evil/wAi/pv/AGHdJ/8AThb12FfGHj7/AIKQfAjWNGsYbXxNfPImq6dcEHSbkfJFdwyOclOyqT6nGBya6X/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h7/grF/ydFa/9i9af+jZ6K85/4KE/tB+B/jV8ebfxD4W1Ge+0tdGt7XzZLSSE71klJG1wD0Yc0UAf/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Y"/>
          </a:p>
        </p:txBody>
      </p:sp>
      <p:sp>
        <p:nvSpPr>
          <p:cNvPr id="6" name="AutoShape 8" descr="data:image/jpeg;base64,/9j/4AAQSkZJRgABAQEA3ADcAAD/2wBDAAMCAgMCAgMDAwMEAwMEBQgFBQQEBQoHBwYIDAoMDAsKCwsNDhIQDQ4RDgsLEBYQERMUFRUVDA8XGBYUGBIUFRT/2wBDAQMEBAUEBQkFBQkUDQsNFBQUFBQUFBQUFBQUFBQUFBQUFBQUFBQUFBQUFBQUFBQUFBQUFBQUFBQUFBQUFBQUFBT/wAARCAJ/BK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Dz/43XU1n4HSSCWSB/wC19LXfGxU4N/ACMjsQSCO4JHNYH266/wCfiX/v4f8AGtz48f8AIgx/9hnSf/Thb1zl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cP4X+MXgrxt4o1Tw5oXiXT9U13TNxvLC3lDSw7WCtuHbDEA+5qna/Hn4fX2sa9pVv4t0yXUNBjkm1O3SYFrVIyA5cdgpOD6Ggfkeifbrr/n4l/7+Gj7ddf8/Ev/AH8NeKw/tifBa4mSKP4kaC8jsFVVuRkknAA4711fjr43eAvhk1oninxZpehvdKJIEvLgKzqehA64Pr0o9ReR3/266/5+Jf8Av4aPt11/z8S/9/DXDav8ZPBGg+C4fFt/4o0238NTMqR6o04MDMxwAGGRknjFYHhf9qL4U+Ntes9F0Lx3o+qareN5cFrb3AZ5GxnAHc4FHUD1j7ddf8/Ev/fw0fbrr/n4l/7+GvNfEn7Q/wANPCPiT/hH9Z8b6Np2s7ghs57pQ6segI7HnocGu/t7iK7gjngkWWKRQySIcqwIyCCOoNAbM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H5o/8FFfiD4o0H9oCC203xJq2nW50W2cw217LGu4ySgnCsBk4orA/wCClX/JxVv/ANgO1/8ARk1FAH7Z0UUUAFFFFABRRRQAUUUUAFFFFABRRRQAUUUUAFFFFABRRRQAUUUUAFFFFABRRRQAUUUUAFFFFABRRRQAUUUUAFFFFAHnnx4/5EGP/sM6T/6cLeucro/jx/yIMf8A2GdJ/wDThb1zlABRRRQAUUUUAFFFFABRRRQAUUUUAFFFFABRRRQAUUUUAFFFFABRRRQAUUUUAFFFFABRRRQAUUUUAFFFFABRRRQAUUUUAFFFFABRRRQAUUUUAFFFFABRRRQAUUUUAFFFFABRRRQAUUUUnqrAtHc/KzwL4sT4G/G7xr8VZCU09PF+q6DfMAcbZImliB9vMj/Mj1qt8IvDNz4e8SfE25vt51HXfhrNrl00h5aS5cSkn04YflX2/rX7FPgDxB4P8WeG7251p7LxLrf9v3cguIhLHc8cRnysKuMjBBOCea3dS/Zb8Hal4k1nWzPqlvcar4dXwzLFBNGIktFAAKAoSHAAGSSOOlPZWLvrc+Vv2cdF8f3Xw28BeR+zx4Q1nRHtLfHiG6vrcXM0JxmdkILbsc4PORXT/Hj4S+JdQ/aI1jxn4At/B/xJuU0+3tNV8G61LFJcWSqoAEascxhgMg5ByTwc4rvNL/4J5+ENFt7a3sviH8SLa2tgFit4tejWNVHQBRAAB7Cuw+JX7G/gf4meIovEE2o+IvD2vLbR2k+p6DqItprqNAAolJRgxwACcAnj0FU3sQj5G+JPibw1r37G+p2HhfwQ/g6+0vxlbW+p+HJ7qSaJLwspYI0jNhG4GBgDnA9fob4LaL47Xx5pUniH9n7wh4L0qNWd9d0+9t5Z7chCVKqozkkAEjoCTXX6h+xX8O7z4QyfDqBtY0/R5r9dTnvba7U3s9wuP3jyOjZJwM8DGBjFU/BH7Ffh/wAC+KtN1238f/EHUZrGUSpa6lrSS28hHZ0EQyPUAil3Dt5HzDrnwr1/wPqPj/X9M8LeD/jv8NdU1C5vL66juYzqVsCxaRPOU7gygnhSSCMjBr7h/Z78TeHvF3wY8J6p4Us59O8PzWaraWdxK0rwKpKlC7FmOCCMknIArzLxP+wT8OfEniLU9Tg1HxRoFvqkzXF9pWjap5FlcOxy5aMoSAcnIBA5r3jwd4P0nwD4X0zw/oVotjpOnwiC3t0JIVR7nkk9STySSaF8NuoPV3NiiiikAUUUUAFFFFABRRRQAUUUUAFFFFABRRRQAUUUUAFFFFABRRRQAUUUUAFFFFABRRRQAUUUUAFFFFABRRRQAUUUUAFFFFABRRRQAUUUUAFFFFABRRRQAUUUUAFFFFABRRRQAUUUUAfll/wUq/5OKt/+wHa/+jJqKP8AgpV/ycVb/wDYDtf/AEZNRQB+2dFFFABRRRQAUUUUAFFFFABRRRQAUUUUAFFFFABRRRQAUUUUAFFFFABRRRQAUUUUAFFFFABRRRQAUUUUAFFFFABRRRQB558d/wDkQY/+wzpP/pwt65ytv9oKxi1L4c/ZpzIIpdX0pW8mVom/5CFv0ZSGB9wc1wP/AArXQ1wDLqwJ6D+3L3/49XJWxEaLSaE3Y6OiuX0v4b6NN8QtBsnl1hrSeC5aSL+273a5VVIJ/fdsn869Pb4K+El5MGpAdSf7cvv/AI9W1OoqkeZDWuxzFFdQPgn4SYAiDUyP+w5fEf8Ao6uZ+Gfwj8Oat4D0W8vF1W4uprcNJK+t32WOTyf31agNorqG+CvhFBkwakB6nW77/wCPUD4KeEmGRBqZ/wC45ff/AB6gDl6Kd4++EfhvTbHSXtV1WBpdXsoHZdbvfmR51V1P77oQSDXT/wDCkvCeP+PfU/8AweX3/wAeoA5aiunPwX8IBgDDqWT0H9uX2f8A0dTv+FJ+Ej/y76n/AODu+/8Aj1AHLUU7R/hJ4duPH3iWzlXVXtre2s3iiOt32EL+buI/fd9oz9BXT/8ACkvCQ/5d9T/8Hd9/8eoA5aiun/4Uv4Q3EeRqWR1H9uX3/wAeqHUPgr4Vj0+5dYNUDLEzKw1u+6gEg/66gDnqKtfD/wCD/hrU/Avh68uo9VmubjTreWWRtbvcuzRqST++6kkn8a3W+C3g+MZeHUlHvrl8P/a1AHMUV1C/BXwi/Kwakw9Rrl8f/a1cz4v+Efh2x1rwdFbjVYo7vV2gnVdbvQHQWV0+0/vum5EP1UUANorqf+FI+Ex/y76n/wCDu+/+PU3/AIUv4Q3AeTqeew/ty+z/AOjqAOYorqf+FJeEj/y76n/4O77/AOPVzPhn4R+HLzxR4qt5k1WSG1uoVhRtbvcIDCrED993JJ/GgBlFdV/wpHwn/wA++p/+Du+/+PUx/gv4Qj+/DqS/XXL4f+1qAOYorqE+CvhCTlYdSYdONcvj/wC1qX/hSPhP/n31P/weX3/x6gDlqKd/wqPw5/wsz7Bt1X7H/ZPn+T/bd7jf523d/ruuOK6f/hSXhJefs+p/+Du+/wDj1AHLUV04+C/hBmIEOpEjqBrl9/8AHqd/wpHwmf8Al31P/wAHl9/8eoA5ain/AA7+EfhzVNAu5rtdVnlTV9UgVm1u+yI47+4jjX/XdFVFA9gK6Vvgr4RQZaDUwPU65ff/AB6gDl6K6hfgp4SZciDUyO3/ABPL7/49XM/ED4R+HNN0myktF1WF31C1iZl1y+yVaQAj/XdwSKAG0V1H/Ck/CS9YNT/8Hd9/8eoHwV8In/ljqRx6a5ff/HqAOXorpl+C/hB/uwamecca5ff/AB6ua074R+HJPiZr9g66qbODSNOnjhOuX21XkmvVdh++6kRoD7KKAEorqv8AhSPhP/n31P8A8Hd9/wDHqY3wV8IrgGDUxk4H/E8vv/j1AHMUV1DfBXwivWDUxzjnXL7/AOPUo+CfhI/8sNTP/ccvv/j1AHLUUvxG+Enh3SfCr3NmNVt5heWaCRNcvs7WuolYf67urEH2NdQfgj4SH/Lvqf8A4O77/wCPUActRXT/APClvCByBBqRx1xrl9/8eoX4L+EJPuw6kfprl9/8eoA5iinL8I/Dn/CzJLHbq32QaQs4h/tu+27zMwLf67rgAV0zfBXwioyYNTA9Trl9/wDHqAOXorpz8F/CKjJh1ID1OuX2P/R1L/wpPwkRxBqZ/wC45ff/AB6gDl6KX4Z/CPw3q3gPRL28XVri5mtw8kja5fZY5PJ/fV03/ClvCOQpg1LJ5A/ty+/+PUAcxRXTn4L+EVxmDUwTwM65ff8Ax6uZ+IHwk8OabpemyWq6rA8mr6fAzLrd7kxyXUauv+u6FSQfYmgBKK6n/hSPhL/n31P/AMHd9/8AHqRvgr4RXGYNSHOOdcvv/j1AHL0V0zfBnwen34tSU9t2u3w/9rU5fgr4SbkW+pkY/wCg5ff/AB6gDl6KXVPhH4ch+I3h6yQaqtnPp9/LLENbvsM6PbBCf33UB3x/vGuo/wCFJ+Eh/wAsNTHf/kOX3/x6gDlqK6f/AIUv4Q258jU8ev8Abl9j/wBHUq/BXwiwyINTI9tbvv8A49QHocvRTvBPwj8OahL4jFyuqzC31eaCINrd78kYSMhR++6ZJ/Oun/4Uj4SH/Lvqf/g7vv8A49QBy1FdQfgr4RXkwakO/wDyHL7/AOPU3/hTXg9cbotSGemddvR/7Xo9QOZorqF+CvhGT5lh1Jh6/wBuX3/x6l/4Uj4T/wCffU/w1u+/+PUActRXL6z8NdGt/iRrdhHJrC2kNjZyRwjXL3arMZwxH77qdi5+gqf/AIVpov8Az01f/wAHl7/8ergqYuNOTjYhys7HQ0Vz3/CtNF/56av/AODy9/8Aj1J/wrbRMgebq2euP7cvf/j1Z/Xodg5joqK53/hW+h7sebq2fQ65e5/9HUv/AArXRf8Anpq//g7vf/j1P69Dsw5kdDRXPf8ACtNF/wCemr/+Dy9/+PVH4d+GujXXxO0uwlk1d7OTR76d4W1u92tIk9mqMf33UCRwP941rTxcaklFIFK7sdLRXUN8FfCS8mDUx7/25ff/AB6kPwX8IBcmHUgMfeOuX2P/AEdXaWcxRXUD4J+Em6W+pnuCNcvv/j1cz8P/AIS+G9T0e8lul1WeRNQuolZtcvshVlYKP9d0AAFADaK6f/hS/hANt8nUs/8AYcvv/j1H/Cl/CIYDyNTyeQP7cvs/+jqAOYoqD4sfCnw9ovgmW7sf7WtrgXtjGJE1u9zte8hRhzN0KsQfYmsX/hWmij/lpq//AIPL3/49XJWxEaLSa3E3Y6GiudX4baHJyJdWI9Rrt6f/AGtSf8K10Q5Hm6v6H/ieXv8A8erD69DzJ5jo6KwPBfwx0S++Id7ZXD6vLaJpUcyxNrd7tDmVgW/13XAA/CvSP+FJ+E/+ffU//B3ff/Hq7qc1UipLqUtTlqK6dvgv4QQjdFqQycDOuX3/AMeob4LeEExmDUhk4H/E8vh/7WrQZzFFdT/wpPwk3SDU/wDweX3/AMerP8Q/Bnwta6Bqc0MWqRyx20jo41y+ypCkg/66gDGorS8H/B3wzfeEdEubiPVJZ5rGCSSRtcvssxjUkn991JJNao+C/hBjgQ6mSODjXL7/AOPUB5nMUV04+C/hFiQINSJ7j+3L7/49XNeJvhF4dtPFXg+3hGrRwXd7PHOi63e4kUWkzAH992ZQfqBQA2iuob4K+EU6w6mB765ff/HqRfgr4QbkQame+Rrl9/8AHqAOYorqF+CvhFwcQ6k2P+o5ff8Ax6uZ8HfCPw5fal4njuF1WVLbUzDEG1u9+RRFGcD990ySfxNADaK6n/hSPhL/AJ99T/8AB3ff/Hqa3wX8IJ1h1IZ9dcvv/j1AHMUV0z/BfwemN0WpL6Z1y+/+PU5fgr4RcZEGpkeo1y+/+PUAcvRXU/8ACkvCfa31PP8A2HL7/wCPV494a+H+k3VvqbTT6zIY9Y1OBC2uXvEcd9PGij990CooHsBWFasqMeaQm7HcUVz3/CtdF/56av8A+Dy9/wDj1H/CtdE/56av/wCDy9/+PVyfX4dieZHQ0Vzo+G+htkCXViRwQNcvf/j1H/Ct9DzjzdWz3X+3L3P/AKOo+uw7BzI6Kiue/wCFZ6J/z01f/wAHl7/8eo/4Vpov/PTV/wDweXv/AMepfX4dg5j80/8AgpV/ycVb/wDYDtf/AEZNRVT/AIKMeH7HRf2gILeA3Zj/ALFtn/f3k07cyS/xSOx/DNFdKxEXqVc/b6iiiuoYUUUUAFFFJkUALRRRQAUUmaWgAoopM0ALRSUtABRSZFGRQAtFJkUZFAC0UgNANAC0UUUAFFFFABRRRQAUUmRRkUALRSZFLQAUUUUAFFFFAHnvx0/5ESH/ALDGlf8Apwt6/Nz4wLc+K9S/aD+IFzquoW/iH4fanZ2/h1re9kjSzVCpIEasFO8kk7gc5NfpH8dP+RFh/wCwzpP/AKcLevmf4h/sf6B8QPG2qa0/iHWdK0zXJbebXdCspFFrqbQkFC5ILLkAA4PIHY815eImo1FzCdj1/wCHOpS614m8A6hOMT3WlSzuMY+ZoY2P6k1xf/BRDSfH+ofAfxDceF/E0Xhvw7YabcXWseXGWu7vbt8uGNv4FOW3EEHgAda9F8O28dp8SvC0ESCOKO1uo1VRgBQigAfQYFdt8YPhrbfF74Z+I/Bl7dzWFrrVo1nJcwKGeNWxkgHgnit8NrTTQqeiVyD4Fu03wT8ASOxd28P6eSzHJJNtHkk981b+EP8AyTXw9/16j+ZrU8GeG4vBfhDQ/D8Ez3EGlWMFik0gAZ1ijVAxA6EhQTisv4Q/8k18Pf8AXqP5mu0aPMP2uPBHhDxF4TsNc+Ini6/0DwH4fke71PTLW4eCPU8rhIneMiQkHBCqckkCuf8A+CfVl4kt/gjdXOsxanaaNe6tc3Ph2x1eRnubbTGI8lHLEt2JAJJwRzXTftPfsuR/tMJ4ahufF+peGrfQ7r7akFlbxSxzzDGxpFkBB24OAQRyc13vwj8A638O/Ds2na7401LxxctOZEvtTgiheJNoAjAjAGAQT0zyaF1G+li38TP+Qfof/Yd0/wD9KErr/wCGuQ+JnGnaH/2HdP8A/ShK6/GVoA+CP22vhm3gPxRp/wAVdPvNf85ddspNU8WR6szp4etRIkYijs1cCRJCQCCrYySeuD932VxHeWsNxC4lilQSI46MpAII+oNfOPj79h/w/wCPvG2sandeL/Ett4Z129h1HWfCcNwpsb2eIgoSSpZFJUEqpwSOCOMfSFvBHawxxRqI441CIqjAAAwAPahbWF1OW0H/AJKZ4t/69NP/APa9J8XPibpHwe+Hut+LtckMen6XAZmC/eduiIo7lmIAHqRS+H/+SmeLf+vTT/5T1qeMfBehfEDQbjRPEmk2mt6RcY86xvohLFJggjKkYOCAaTuUvM+Fv2GfGGv+IP2s/izeeL9ftr/WdZ0fTtRjsre6WSK2Em5xbxgEgmJCqsR3BJ9a++tT/wCQZd/9cX/9BNeH/DH9jX4efCP40a58RPDmlWun3WoWkVrbadb2kcUNhtUq7QkDIMgJ3ete46l/yDLz/ri//oJquiJ6mH8M/wDkm/hb/sFWv/opa+cP24Pgx4/+NWufDy28MeHLHxL4d0me6vdWstQ1qTTYpnMYWJGeIiQg5Y/KODjJAOa+j/hn/wAk38Lf9gu1/wDRS1xXxq+A83xYvtG1XS/G/iHwNrmliSOK90SZdssbjDrJE4Kt6gkZHODzUu91YpHPfsT+KvDfin4Eae3hjw/J4Vt7C8ubC80eS8lu/s13HIRMqyyMzMpbkEnoRXpnjrnxD4C/7Dj/APpvvKp/Bf4P6F8DPAdn4U8P/aJbSF3nmurt989zO53STSNgZZmJJwAB0Aq746/5GHwF/wBhxv8A033lU9yUdbI21GPoM1+UGhfER9d+JGt/E3xzo/iw2unePjpSeMtM1ryotLjEgSK1FoWIeE5Bc7CecZ7H9XzjBr5j1j9g/wAKax42v9SHiTXbbwpqOrx6/feD4pI/sFxfIQRKSVLhSQCVBwSOoHFSviu9hvY+m4mDRhgcgjg1yXhD/kcfG3/X3B/6TpXWxrtUKOgGBXJeEP8AkcfG3/X3B/6TpTEjsa+bf24/C/w6Pwh1Lxn480GTX7jQLaRdKt49QurXfcSkLHGfIlTducIDnOADjHOfpKvMfjx8E7H48eGtK0PU9RuNPsrLVrTVXW3RW88wSBxGwP8ACxGDikykct+xj8Ep/gT8C9H0W+nmn1i9/wCJjqCyytIIppQCYkLEnaowo5PQnJzXu1NjAUYHFPqmSjjv+au/9wT/ANrmtHx5eHT/AAP4huRqC6SYdPuJBqEn3bbEbHzT7LjcfpWd/wA1d/7gn/tc1v8AiLQrPxR4f1LRtRi8/T9RtpLS5izjfHIpVhn3BIqHqho/Mb9jW6u9P+NXwquJf7c8OXGuWOoyahrmq31xPbeMnDDY0KOSEKglsMEOCMA1+pK8ivmr4V/sQ6F8N/GnhzXLnxf4j8T2fhWOWLw1pOqSxmDS0kGGwUUGQ4wAWPAHevpZavSyF1OQ+Ff/ACLN7/2HNY/9OdzXz5+3xa6pcaX8PzeW2tXvw1TXFPi610ESmd7XaQm4QkSGPdjIU56d8V9B/Cv/AJFm9/7Dmsf+nO5rE+Nnwfb4waHYWtv4o1rwfqWnXi3tpqmiyhZEdezIQVdTnoR2HvmWUjwb/gm744u/Engn4h6GX1N9E8O+Kbiy0ZNYLm6gs2jR0hfeS3ykkgMSQGwegA+k/ih/yA9P/wCwrZ/+jVrH+BvwQ0b4EeE7nRtJubzU7i+vZdS1HVNQcPcXt1JjfK5AABIUAADAAArY+KH/ACA9P/7Ctn/6NWqdiVfqO+KVl4t1LwPqdp4H1Cz0rxLMqpa31/EZIoMsAzlMHcQuSAeCcZ4r89/BPi7xX8O/2I/jxOviO9vvEdt4vudLfW3ciYmS6ihklBz8pIZiMYAJ46V+mjDPFeFaD+yT4X034a/EHwRqF5earpHjPU7rU7svtSSB5nD4jIBwVYAgkE5AzU9R9jyD9nPQovgr+1je/Dvw5d3z+FNU8E2XiCWzu7yW5VL0yvHJKpkZiC4QEgHGegAAA+pdL/5K94l/7Aelf+lGoVwPwL/ZhsPgz4k1TxHd+JtY8aeJr60h04aprRj3w2cX+rgQIAAASST1PtznvtL/AOSveJf+wFpf/pRqFULudjXwz+1ppvxBsf2kfg9quo+KI08FT+L7a00zQbJChJ8ktJLO/BZsggKMgAk9Sa+5h2rzL4vfBGw+L2ueBdRvdRuLGTwnrC6xAkCqwmcKV2NnoOc5HPFT1Q+jR8zftzab8QYPiN8NNYl8UR2ngMeLtKtLTQ7NCss8zEmSWeTgkArhVBIwSTzX3JGuFrzT42fBOw+Nln4Xt7/ULjTxoOt2+txNbopMkkOcIc9Ac9RzXpak+lPpYOxyPxY/5EuT/r+sP/SyGrHxItvE974M1S38HXdnYeJZItlldX6F4YmJA3so64GTj1xVf4sf8iXJ/wBf9h/6WQ117LupPVAfC37Ivg3xD4m+Hf7Qvg/WPHmpR62PF1/p9x4rhwtwrKdryoCcJnBIAwFB4xgVF+yHo2l2v7TniWP4UXerXfwr0nSF0/VdRvLye4tdT1cMC0sRlZssACGK4XOcDGCfcT+yhZ2vgr4seHtO8V6npjfELVrnVbq+t41860M7Zkjj7EEErk84JPWj9nX9mHVP2e0tNPt/iTrGv+GbS2aC30O6sraGCMkg+ZujUMWBz1POTnNOPcHtoenr/wAlel/7Aaf+lDV8y/8ABSzTPiBdfBTVb/QPE8fh/wAIafaefqdvBGftd9L5qBIw/wDBGASSQck4HSvplP8Akr0v/YCT/wBKGqh8dPhLZfHP4Ya34J1C9m0201WNY3urdQ0iYYMCAeM5Hek7jR5B+0B8GU+LXwZ0G7+yap4n1PS9HWax8L2usnT4b24aFQskjBlJMeSwy2OCMHOK6D9hjxI/ij9mLwZNNrl1r97axSWd3dXykTJNHIytE2SSSmAgbJyFByc1e+K/7Mdv8SP+EWvdN8Ya/wCDPEPh22Nlbato8ihpIGQK6PG4KnIGQcZB6Gu2+DPwh0H4GfD3TPB/h0TnT7Pe5mun3zTyOxd5JCAAWZiScADsAAAKa6sm2xY+Eef+FZ+H8dfsox+Zr5M0XTvH+i/8FD/DT+OPFMerJqHh3Urix02xQxWthbLKVRQDyzkAMzEZJOAcAV9afCP/AJJp4f8A+vYfzNYetfBHT9b+O2gfE6TULhNQ0jSZ9ISxCAwyJK5YsT1BB4x0pK90PyPhr4ufHi5+K37Wnwl12y8RW9n8PtI8XNo1nai5CG6kSMme6kAPCFsRqW4O0kdcn9APiWwbRdHIOQdc0wgj/r8irx/x1+wT8I/GHivwprdp4W0rQJNE1I6hPBp+nxBNSyOI5uOVB+b1zzXsHxKjEOh6MiAKi63pgAHGALuLAqlskHW52Lc18Ofttab8QYfi98K9Xn8UR2ngMeMdJtbPQ7JCsk8jOpkluH6kAghVGRgknmvuSvM/jR8ErD4zf8Il9u1C40//AIR3W7fXIfs6q3myQtkI2einocc1PVMD5U/bP+DvjbxN8Y9R+IV74DsfGvw48N+GRGLG68Rz6a7ssjSzSRrA4YuFJADkKRjkkAV9e/BHxFofiz4R+D9X8NW8lpoF3pdu9lbSuzvDFsAVCzEklQMZJJOM5rzz4y/spp8XPEt7qkHxA8VeFLbVbMafrGl6Vcqba+twT8oVwfLYgkFlxwfrn2Pwf4V0zwN4X0vw9otsLTStMtktLWAEnZGgCqMnqcDknqaI/DqD1dzI1j/kqvhb/sF6n/6Ms68u/bT0bx5rXwT19PBniSHwvaQadeXOrXixFrl7eOBmEUJ6KWI2lsggEkV6lrX/ACVXwt/2C9S/9GWdaHjvwnB468E6/wCG7id7aDVrGawkmiALIssZQsAepAYnnvSlccXZn54fEjxtr8f7K/7LvhOzg1PWLbxXJbW2o6fp96bafUo1jyLczZBRXYjc2RgAnPFfSH7COsaO3gnxV4b06z1zQr7w/rUtrfeHtbv/ALcdMkI3COGbJLREcgknvyep6HXv2Q/D+v8AwZ8EeBDrep2N34NME2i+IbMql3bTxDCyAEFTkHBUjBrrvgR8CNK+BejavBa6nf6/q+tXrajqus6myme8uGAG4hQFAAAAAGBVX3ItokdB8Ov9b4r/AOw5P/6LirsG+6a4/wCHf+u8V/8AYcn/APQI67Cgo+Qv+CkWk+P7z4D+Ib3w54ni8PeFtP057jVooYybq+bzECRK/wDAhySxBycAdCazP2oPDHw+H7LPhvxt4y8PS+JNfsNCs7HRYF1G7tjLczRosaEQSpuy5BOcnAI719LfGz4V2nxr+FniLwPf3k2n2etW/wBmkurdQzxjcGyAeCflx+Ncx8Rf2ddM+I3hXwF4fvNVurey8J31nfRiNFP2o2ygIsgPQHAJx3qV2DsN/ZR+Cb/AH4JaB4Wurua/1RY/tGoTzSmTNw+C4Ukn5VPA+me9eyU1fuj8qdVPUSPGvEH/ACVrxH/2DtP/APQrip6g8Qf8la8R/wDYO0//ANCuKnr5vF/xWYy3Cvj280/xzpn7dngebxT4jjv7C/s9VbTtKs1KQWlsoITP952GCxOcEADgCvsKuA8RfCGy8Q/F7wt8QJL6eK90C0uLSK0RQY5FmGCWJ5BHbHFYUpcsncaejR8G+NNQu/8AhcninXftmry3Vv48trO3+IMV5OunaXblwGsXhHykj7hIUrkjLDPP6XwtujQht+QCG9cjOfxr541j9inw5qvia/uP+En1638K6jq667e+FYpU+yTXgbcG3FdwUsASoOM9xgY+h44xFGqIMIoAA9hwK2q1IyhFLcJWb0HUzwr/AMlg0f8A7AWpf+lFhT6Z4V/5LBo//YC1L/0osKeF/ioI7nn3/BQHSfH2qfAjxFJ4T8Sw+GtEstMurvWJI4y11coqApBG38AY53MCCAMDrXjPxit7/UPg7+zRL4jt9f1T4Tf2bCfFNvoXntPIxsgLYyCAiQqJSp+U9c57V9tfFb4fW3xV+G/iPwheXMtla61ZSWUlxCAzxq4IJAPBIz0Ned+L/wBmdfEHw78D+G9J8beIPCl94RhihsdX0mVVkkVIhERLGQVcFR0PAJyPSvoVdG3VHnn/AATb8dap4w+Cet2eoT6hPbaF4ivNM086qWNylqpVo45C3zEqHI5JIAAPSvoL4Y/8gK//AOwpef8Ao5qo/BP4NaH8CvA8PhnQpLm5i8+S7ub29cPPdXEjFpJZGAALEnsAAAAKvfDEf8SK+/7Cl5/6OarlqKJ8OftAfDuw8L/GvQ9M8HeKfEXiz48a54kh1MXUd7KE0fSg4Mkcsav5Sw7cgBlyevA68f8AFC41HV7H46/GKfWNSi8a+BfHMGk6HJBfSpFbWsdzHCYhCGCFZFdicqSSevXP0x4d/Yh1bwj8TPEPjfRvjF4jsNS1+9+16htsbVzKobIi3upYIBwACOmeta3jD9hzw14w+IGpa5J4l16y0LWdQg1bWvC9vJH9i1C7hIKSMSu5ckAsAcEjtQug+p6X8ULx9R+ElvdSDEk9zpUjD3N5bk/zrz/4teEX8dfD3WNEXxDdeFI7qPEuq2TBZYYwQXwxIwCAQTkYBNemfGaFYfhzIiDaq3+mqFHQYvrfivLPjR8Mz8YPhzqvhFtbvNAg1JVjmu7EAy+WCCVGeMHGD7EjvXj463PF3I6ps+X/ANm3T7yfx58T5vgxPcweAIdOisNMudauJp7S61VSd88fmEsVAzkqQCSMcEY6z9iuz1/SvG3xo07xLrsviPWLXXYluL+QbRI5iBbag4VQSQAMAAAV6b8DfgTqfwXhjsD481PxDokFqLe10u6tIIYbfBBDKY1BJwCOSc5JPNb/AMO/hDZfDvxZ43122v57ufxTfrfzxSqAsLBAoVCOSMDOT3rllUj7yWxB6F8P/wDkqWo/9gWL/wBHvXrDV5P8P/8Akqmo/wDYGi/9HvXrDV6+G/go1Wx8Pft7eC/B2ktqXirxN4j1/WfFeqaf/Zngvwnpt3LCYNQxhZ4UhYFiGILFgQAMegrA/aB+H+leHfg34W8U/G3xXr2s+KovDUWk6X4TsbuWJptYKAiZBCwaSUEgEtlQASc8A+0fFb9jW8+I/wAb0+J1n8Tdc8Na1b2q2dlDaWdvPHaRgfN5fmA4LHJJAB5xnFUPiB+xPqfxA8eeGPGNx8XPEFt4g8P2C2VrdLY2suG53zBWUqHY8kgDGBjGK6lsitL3PV/2Y9N8WaP8BfA1n45mmuPFcWmRi+e4bdKHxkK57sFKgn1BzzXfeKf+RZ1b/rzm/wDQDVHwL4f1Dwt4W07S9U1y68TX1tGUl1a9jRJrg5J3MqAKDyBwAOKveKf+RZ1b/rzm/wDQDVPclGNoNjLqnwu02zt7yTT7i40aOKO8iALwM0AAkAPBKk5HuK+HvhT4J07wv+1x4W8PfCrxBr3iKXQbe6b4ieJrq+lntryRxiKOQMxj80Nk4QADI6kHH23pukS+IPhNZ6Zb30umz3uhpbx3sCgvbs8AUSKDwSpIIB7ivEPgL+xfffAO6gh0z4p69qXh4zyT3mi3FjbLHevICGMkgXeSSc5znip6sfQ8lj+Hqfs//tjfDia2vtesdA8QNeW9z4mvtWe//wCEivJF3JbyxbysIj52ttAOPbNfZXjD/kcvAn/YQuP/AEiuK8Y+H/7D3h/wT420PWbnxf4k8R6P4cuZrvQPD+q3CSW2nTS53MGCh5CMkLuPHvXtHjD/AJHLwJ/2ELn/ANIrinskHU8//as8C+GvF/gW3v8Axx4vvvDPgfRZ/t+r29pO0CahEo4gkdSH2k9lOSSAOcV8u/Bj4xa18Gf2cfEl7ZC8srfxf4omsfhtpfiK4YyQ2zooSR3lJZYVIeT5icBSf4hn6j/ai/Znj/aa0HRNIu/Feo+G7HTbwXxisYY5VuJFwU8xXBBCkZAIIJPIpPDv7L+k3Xhj+xfiXqY+LsMFwJrF/EmnW+LIbApSNUUKAcZzjvjpStoPTQ8g/wCCYl/P/wAKv8cadqHiD/hIdWs/FV6s920+95eQBJjJwrEMR2POOlfT/gP/AJDHjH/sLt/6Jirh/wBnL9lvwl+zTbeI4/DcaNLreoPeSzfZ0idIySUgBXrGm5toPTJrufAf/IY8Y/8AYXP/AKJiqm7krqdc1fFn7eHg3wTp63njHxp4j17U9VuNN/srwl4O0y7lhP8AaRyUniWJwXfcQSWBACjrwD9qNXzV8Yv2O7n4rfGiy+JNt8Sda8Mavp1otnYQWlnbzxWgGSzoJAcMxJJbGegBwBUdSl3PAvin+z/8aPiJ4b+Dc+ueF7TxvaeGfDFxJrVnq3iCXTjcXsgUhGeFhIXVI1wchdxIJHOfq/8AZJ8YeG/HH7P/AIS1TwnpUuhaI1uY49NmuHne2dWIeMySFmfDA8kkkEVgeN/2WdU8ZW+hXA+LHi/SPENjYPpt5q1jJGv9owsSWMkJUoH5IDKAQPXAx6n8K/hnofwf8B6P4Q8OQyW+k6ZCIohK++RuclnPdiSSTgcntV9yeiOwrwbwn/x66v8A9h7V/wD043Fe8N0rwfwn/wAeusf9h7V//TjcV5eO/homWxt1T1qxl1TSL2zt7uTT554XjjuogC8LFSAyg8EgnIz3FXKzvEeky654f1HTre9l0ye7t3gS8gALwllIDqDxkZyM9xXhGa3Phrwlotn4E+P9pafC/WNZ8QP4Z0nUJ/HGu3V3LNbXs3lkwxuGYp5ocHhAMZ9jXM/sw+LA3jX4b+NPFul+J9P1bxZqF3bR+KTq/m22qXLMwFvJakkJEBgKQq8jPQAj6W+Cn7Jd18E5YbWw+Iusaj4f8ySS60e4s7dYrtpAQxkcLvJJOck57dKl8GfsbeHfBvjDR9TTxDrWoaFoV9NqOi+HLqRDaWFxISSykDcwBJ2gng45J5r1Pa01oypPex9A9KKWkrzGQflh/wAFLW/4yLt/+wHa/wDoyaik/wCClrf8ZFW//YDtf/Rk1Fe9T+BGh+11FFFeiaBRRRQBS1WZ7fTLuWM4kjiZ1OOhAOK/KX9nn48fteftQy+MZPBvj/Q7ZfD0wV7fUNPgQybi20KRER0TGSR1r9WNc/5At/8A9e8n/oJr8VP2CvgT8R/jZefEuDwL8Vrr4aW0F0kd9HbWpmN2HMmOQ6lcAEcevapV+Zj6H3J/wTx/bG8W/tFN4t8LePbO0TxN4adQ99Yp5azqWKEMgJAYMp5GAQegr53/AGzP+Cg3xY8H/tB+KNC+GOoxw+E/CccMOpMLGK4Bl3ASMzMpIG5hHgHGQe5r6d+HPwH8Jf8ABOv9nvx74ni1ObWtYFm95f6tdIEa4kAIijRcnALMAASSSck1+ePwB0z4u+JPhT8ULzSfgte+PbD4lJLDN4gEhXySHZiYxg5Ky4bkjlRVX97ToC29T9e/DPx30PV/2fLX4qzygaN/Yv8Aa05QjgLHudR75BAHrxXwp8JviZ+1D+3nqmueI/B3jK1+FXgSxujb2vlQ72duoXIBaQgEFiSACcAVkfsI6rqvxg/ZD+MfwAvN1p4p0iG5Sxtrg7WxICfLI6jEyEHsBIK4L9lP42+GfDPwB8V/AL4geNNW+CviW31VrmDX4EeKRAWBeMspBVgVI5IBBGCelD+JiXwo+5P2dYv2gfhh4y8S6V8ZdfsvFfgyz0pr6x8RW8Kq5dWG5HIAIO3JwQenBr5x8D/Gz9ob9vT4j+Kz8NPF1v8ADDwFocxihuFh8yWU5ITc2CWZgMkAgAEDnqeU/wCCeXiTxP8AE74ufGrwVd/ETXPG2hf2Dd2enXmqahLPHIplEaThXYgFlIOR2OOlL/wTv+PHhn9kLxB8Rfhf8Wbs+DtRXUPPiur9GWNigKlSQDjIAIOMEHg0+uvYOmh61+zj+1Z8VPhr+1BL+z/8bby21++uMDTNehjCO5ZN8eSAAyuAQCRkMCCT2/QrnbX5PeHdcT9sr/gpzo/jbwRBNc+DPCotzLqzRlUdYFY5yem93IUHkgZwORX6w/w0pX5U+ovtWPyv8G/tBftSfHz9ov4k+A/APjvR9Kh8O3V08Salp8W0QpOY1UMImJIyOT+deofse/tveP8AWvip8QPhf8ZIrCXWfCVrd3MurafGIwTbOFlVgvykEHKsAMgYI5FfLHwD+FHjz4uftnfGrTfAHxGm+G2owXV5NPfwWpnaeI3WPLwGXHJBzntX2/8ABf8A4J56b8F/BvxCmm8SXPi3x94u025s7rXLtPL/ANaCzYUlj8z4JJJJpJ+4n5FO17Hhnw3+MX7R37fHjTxVf/Dzxla/C7wJos/kW7Rwb3kYg7QzYLMxAycEAZAAruP2Xf2rvih4R/aUv/2fvjZcW2s6xz/ZuuQoEeUhN6g4ADqygkEgEEEHPbyT/gnJ+0T4U/ZTXx/8L/ixe/8ACF6rb6n9qjl1CNlRyFCspIBwSApHGCDkGl+GOqf8Nff8FOY/iP4PtriXwX4ZVC+pshVJFihaNTkjgszEgHnAzVJapdBPrc6LW/2g/wBpL4n/ALZHjr4T/DnxtpWi2ulSSy2y6jYRMixIFyu/y2YkluprsP2X/wBrj4xWP7WGofAv4uvpfiG9VJPL1TTIljMUioJATtABRlyCCoIJHPUH5zPwd1v44f8ABRz4seHvD/jXU/AeqKLq4i1PSpGSQlVQCNirKdpJGcHoK7D/AIJw6honwU/ai8aeB/ijpz2/xXune3s/EGoTNKbg7gXiVmPWQAMH6sAQSOAVDVIUup+sdx5jW8giOJCp2t2Bxx+tflP8UPj1+1j4G/ak0j4OL8QtD/tTXpI5LCZdOhMEUcrOIw5MW7ICEHAP41+rMkixxs7HCqCS3061+QX7Q3x28Bap/wAFOvh340tfE9jP4X0cWcV/qisTFbtG0wcMccFSRn60R+JFdD6t+N3h/wDa20PRY9d8N/ETw1ZadpOgLPqkc1krPNdRRs07pmIjDYGBkD2FeDfspfFb9r79qrw1eeJNA+JHh+y0zTtRFlcQ6hp0SyPhVcldsR4KsB1BzX6DfEbxJpvjD9n/AMV6zo95Hf6XfeHbye2uYTlZENu5DA+hFfHH/BFf/kgfjL/sYm/9J4qcdXLyJeysc18e/wBpX4+P+2vP8HfAXjfSvD1tLbxNDJqlpCYUYW/muWcoTyQce5A4r6N/Zt0v9oPS/Emr3PxR+Inhfxdoi2DfZ7XRI4xLHPkEMxVF4wGHJPJr4K/aw0D4feJv+Cmmoad8UdR/snwRNBD9uvPPMWzFplPnAJGWCjgd8V9lfsc+CP2Z/AviDxRF8EvFi67rV5p2b23+3vcFYVPDAMABywGR6ikvguOWjPnb9k//AIKLfETxF+1Ing34h63DfeFtSvp9Ltm+xxQ+RcFyIcuignONvJ70/wDbO/4KLfETwd+0nJ4P+G+sw6f4e0qWHT7xzaRT+fdFsyYZlOMAhcA/wk9+PF/2ef2ddU/aE+G3x3g8Lxg+NdD8S2mpaM4kETeYslwGUOSApI5Bz1UVD+1L+z/q/wAAfhX8F4PFQDeNte16+1XW5S4kYzM0AClwSDgDscZJ9TVK143B9T7I/wCCgn7ZHjb4S+MvBXw48FX9j4Xv9fijnvPE2oKClurtsG3IKqAclmIJAxjHJqT4d+A/2otD17w9r2j/AB00L4reGJbyE6nawGOT/Riw3mNsEHgk8EHjjNP/AG2vE/7O/jDx5o/w7+NkN7oWoRaZHeaZ4otePLEmQY2ZQSACoOGBU57c18QW/hTQvg7+1B4BtP2bPiZqPjiXULuPzorVWUIN4BjkKgLIpXJORgAZNTG1xS20P3UUnaKfUNuX8iMyDEm0bseuOamoGFFFFAHn3xu06TV/BMFnFdNZSTazpKLcIisYydQt+QGBBP1rJPwu1D7V9mPj25FwV3+T9itd+M4zjbnHb0rpfiphfDunknGNc0k59v7Qt6+D/EHxGuf+Gi/+F2jQ9dOkWPiyPw1/bS25/s8aKALaQ789ftLu+MdhzmsZU4zfvILdT7Et/hjdW2sW+sL8Qp/O0/zIQ32W1KKXABDfLweBxx1rZWPUWm8pfiXEZORsFtabsjqMY7fSvzw8TW9z4H+GnjXV7fzJ9G8a+L7iwvFUkrFe2+qBreQDHSSIuhPrGle2698KfB1l+0x8bZLfwlolu1p4Gt761aPToVMNw/2jfKhC/K7Y5YYJ7mrjFQVloB9VSaXrUEMUsnxCMcU2PLdrK1CvnkbSRzkemazNH8J6h4R0O206L4iNDaWeIA1xa2oIPUAkgckHOK+MPga3hBfEXgj/AIXFHYv4X/4V5pK+GV1+MNZecQftWwMCvnf6vBHzAZxWB4302DVviBq9lp/h+y8UWc3xfslt9GvmCWt2n9mLiNyysApGOSp+lU91YSZ+gcuj67Dai5l+IDR2xAImaytQnPTkjHNTQ+G/ElxGskXjqaSNhlWTT7YgjsQQuDXxVY/C+L4M+M/hZ4a+Ms2nXHw/jtNWu1t7omXSLS+luDJFbuXAUiOJtqbgBkHAHAHu37E1u8Gg/EI6cksfgiTxTcv4YRgRGLExx/6oHpGZPMK44x04p7jPUda+Hev67DbR3Pja72291Ddps0+3B3xsGXPy9MgZFaX/AAivij/od7j/AMF1v/8AE12NFAHHf8Ir4o/6He4/8Ftt/wDE0v8Awivij/od7j/wW23/AMTXYUUAee2vw61+z1q/1OPxvd/ab2OKOXOn25XEe7bgbeD85zWl/wAIr4o/6He4/wDBdb//ABNdhRQBxx8KeKP+h2uP/Bbb/wDxNRz+D/E1xBJG/je52upU40636EYP8NdrRQBwOi/D/wAQ6Do9jptt43uvs9nAlvHv0+3LbVUKMnb1wBV3/hFfFH/Q73H/AILbf/4muxooA4//AIRXxR/0O1x/4Lrf/wCJrN1T4da/q93pVxP43uxJpt0buHbp9uBvMUkXI28jbK3Hrj0r0KigDjv+EV8Uf9Dvcf8Agttv/iaP+EV8Uf8AQ73H/gttv/ia7GigDjv+EU8T/wDQ73A/7h1t/wDE1naf8Odf03UNSvIvG935t/Issu7T7cjKoFGPl44Ar0KigDjv+EV8Uf8AQ73H/gut/wD4mj/hFfFH/Q73H/gttv8A4muxooA47/hFfFH/AEO9x/4Lbf8A+Jpf+EV8Uf8AQ7XH/gut/wD4muwooA89/wCFda//AG//AGx/wm139r+zfZP+Qfb7dm7d029c981o/wDCK+KP+h3uP/Bdb/8AxNdjRQBx3/CK+KP+h3uP/Bbb/wDxNH/CK+KP+h3uP/Bdb/8AxNdjRQB57ofw61/w/YyW1r43u/Lkubi7O/T7cnfNM8z/AMPTdI2PbArR/wCEV8Uf9Dvcf+C22/8Aia7GigDjv+EV8Uf9Dvcf+C63/wDiaztc+HOv6/awwXPja72Rzx3C7NPtwdyMGH8PTI6V6FRQBx3/AAinij/od7j/AMF1v/8AE0f8Ir4o/wCh3uP/AAW23/xNdjRQBx3/AAinij/od7j/AMF1v/8AE1m2/wAOfEFv4gvdYTxtd/a7u2gtHzp9vt2RPMyYG3rmd8nvx6V6HRQBx/8Awivij/odrj/wXW//AMTSf8Ip4o/6He4/8Ftv/wDE12NFAHHf8Ir4o/6He4/8Ftv/APE0f8Ir4o/6He4/8Ftt/wDE12NFAHnuvfDvX/EOmmyu/G135Rlil/d6fbg5jkWRedp43IP1rR/4RXxR/wBDvcf+C63/APia7GigDjj4T8T/APQ7XH/gttv/AImj/hFPFH/Q73H/AILbf/4muxooA89Hw618eIDrH/Cb3f2s2otP+Qfb7dgcsONvXJPNaP8Awivif/od7g/9w62/+JrsaKAOO/4RXxR/0O9x/wCC23/+Jo/4RXxR/wBDvcf+C63/APia7GigDz3w/wDDnX/Dei2mmWnja7+z20YjTzNPty2ASeTt960f+EV8Uf8AQ73H/gttv/ia7GigDjv+EV8Uf9Dvcf8Agttv/iazta+HOv69b28Nz42u9sN1Ddrs0+3B3xSLIufl6ZUZHevQqKAOO/4RXxP/ANDxcf8Agut//iaX/hFfFH/Q73H/AILrf/4muwooA47/AIRXxR/0O9x/4Lbb/wCJo/4RXxR/0O9x/wCC63/+JrsaKAPPbj4da/c65Y6q/je7+1WcE1vHjT7fbtlMZfI28nMSYP19a0f+EV8Uf9Dvcf8Agtt//ia7GigDjf8AhFfFH/Q73H/gtt//AIml/wCEV8T/APQ73H/gttv/AImuxooA890j4c6/orXxt/G13/ply11Ju0+3PzsFBx8vAwo4rR/4RXxR/wBDvcf+C63/APia7GigDjv+EU8Uf9Dvcf8Agtt//iaP+EV8Uf8AQ73H/gttv/ia7GigDjv+EV8Uf9Dvcf8Agttv/iaX/hFfFH/Q7XH/AILrf/4muwooA8qvPg/qt1r15rEvji9FzcwxQSYsbYKFjLlcDZwfnPP0qCH4bXVxbyXEXxCmlgjyHlS1tSq465IXAx71z/7b51sfs5+IRov2rBmtV1D7Fu877CZ0Fzt28/6rdnHOM14Z8V5PhQdH+HX/AAhMWjj4WnxDbDxiNFiC2piEL+R9rCAAr5m3eW6j72RWDpQk7taisj6T/wCFcz/Y/tf/AAsWX7J08/7La7P++tuP1qKTwG8NvHM/xJZIZM7JGt7QK5HXBxgkd8V8R/GHTtKvofisvw6stPl+GVzqPhyK2t4Y9ukzagbgiYRqoK7CpQPsBByOCeKs+JPAWjSfs2ftE22v+G9HsvE2h6o8kWiWtmrWmjhljCSWRYZVZVUMWAUk5BAxSWHpfyhZaI+0G8DhVRj8S8CT7paG0w2OOOOefSrF58NrrT0R7r4hy2qN90zWtqob6EqM/hXyf8QPB/gvwt+094E0+S18A+GtDXwYsq2/iXSI5LRpDcxlvJjDIqzHkh+T1yDmvTv2tP8AhDV+M3wBPjNNHfwgLrUvPXVo42ssfYm2ZDArjdtxnvjHOKPYU9PdFp2PYrn4cXNjDHPcfEOWGGThJJLW1VW78Erz+FS6X8JtRi1q016z8d3U00dpNaxutlbMhjleJmPC8nMK4P1r4K8SWto1n4WV5dIsPh03xJ1A+HX8XWhudNSw+yDGYnZcxGUSbRkDkEcV+kHwxGmr4B0MaPJpMunC2URSaFAIbJuOTCgJCoTnAycetWqMIu6Wo9tiL/hFfFH/AEO9x/4Lrf8A+JoPhTxR/wBDtcf+C23/APia7GitRnHf8Ip4n/6He4/8F1v/APE1m6J8Odf0G1lgtvG93sknkuG36fbn5nYsf4emSa9DooA47/hFPFH/AEO9x/4Lrf8A+JqteaLrunqjXPj97cMdqmaxtVBPoMgc13BzzXx98UG8JD9r6/8A+Fvx2Eng8eGYB4dXXYw9j9qMr/adoYFfOwI8H7wGcUgPcvFngbUde01NK1T4gzQJPNDKiiztY2do5VkTblefmQZx1GRUH/Cr9Q+0G3/4T6489V3mP7Ha7tucZI25x2zXyXr3/CuZPEHx6j+JMFnLrp2L4PW8iLTfYPsi/ZRp2QWDb8Z8vDbutYPh3T/FPhf4iDx/rYupfEfhTwJoR1uByTLLaSi5juQw7sgKSEHnKGspQjU+JXCx9nt8OLkeRn4hyjz+Is2triT/AHfl5/CnTfDO8t7iO3l+IM8VxJ9yN7S1DN9AVyfwr4R0P+zPCfgn4R+N0n8O+MdUh8P2FjJ4F1yFnvSrXBZJ9OYAlZcnJIGCFGSMYrp/FZ8H3nhv48r4/ton+LsmtXY8PrdRltSEHH2AWRxuAAxnyyBnOaj2FP8AlFZH2VpPwv1HSfEF1qVv48uTffZVtpVaytSFQMWBI28Eknk9RWpJa6rD5PmfEdIzKMxBrS0G/nGRxyM8cV8rfCzxnb+Ffi/8VdI8Z6za2HivUvCuixfZrucJLc3IsWEgQE5Y7icgdzXlXwr/AOFdLr3wsHxNi0eXRj8NZRAutRq4803b48vcCQ+M4K/N6c1tFKPurYPJH6DXGh+ILONZJ/HskEZIAeSxtVHPQAlepovNE1/T4fNuvHz28ecb5bG1Uc9skV+fmvR678SvhF8O/hXqujeJNbAsdU10wWcLTXdvAJJItJaUEggAkNycgRjiuv8ACfxM8PfFTx58Ltd+MUdoPB6eD5rRYNdjDWCa9FOsdwsoYFPN2ISoYZGTjkVaGfaY0XX287Hj2RvKAL4sbY7QRkE/LxxzXN6BeX3xC8PapcW/jjULfTUlms5J7vSreAOBlWZdyg7Tk4JAz1HGDXxx8S/Jj174p/8ACPJL/wAIMdc8LDVBp4fH9j+Qd4AHOzHl7v8AZznim/Gmx8KXkvxYPwqgsk+HUngiGLVhocYTTnvDdxiMKFAQy+Xv3Ec4IzRqPc+5dJ8I61pdhYabbePZmjit1jgU2NsWaNQFB+7zxjkDHNTto+uCMyH4gN5Yfyy32K1wGzjaTjrnjHWvlX4Ire+GP2p/BngDUBLJL4V8M6lFaXT5InsJpLeS2YE91G+Mj1iPrWhrnwg3ftsWfhZL0DwPqSDx9c6RsJU6jCfs/XptYlJCMcsoP1WuiFrqfUn/AAivif8A6He4/wDBdb//ABNZ+ofDnX9S1LS72Xxtd+dp0zzQ7dPtwNzRtGcjbz8rn8cV6App1MDjv+EU8Uf9Dvcf+C63/wDiaP8AhFfFH/Q73H/gttv/AImuxooA47/hFfFH/Q73H/gttv8A4ms7S/h1r+k3GoyweNrvffXBuZd2n25+cqqnHy8DCjivQqKAOO/4RXxR/wBDvcf+C63/APiaP+EV8Uf9Dvcf+C63/wDia7GigDibjw54jtYXll8dzRRqMs76fbBQPUkrwKY2h6/Ha/aX8fSC327vNaxtgmPXOP1zXkX7bXiAXPhLwz4Cj06/1iTxdq0VvdafpcfmXEtjERLchVyMgqAp5HDV8y6D4sS98H/C7wf44tLqy8DeDPF15pHiKz1aIqqQiIyad9rTJAjKuAQxK5AB6CktRn3dNb6nAsRk+JCRiUbkL2toN49Rkcj3rmdN+FrafJd20HxFmaaS5ub6WM29oWVppXmc425ADSHHoMV8s/EaD4ZzftNeDDoVz8PdP8Gf8IzcNbnxBpiXOms32xdy26b1VXPOGGQBnAIpvgX4H3vxZ/aH8c3umaHollpei/EJL678StIPtMtotpGGsY4wmWikDAHc23BPyk9ZlCM9JLQTtY+r7XwBJfzCK1+JDXMuCfLht7R2474AzVm2+F9/exGS38e3M8YJUvHZ2zAEdRkL1FfLHhmHwv8AA20/ag8U6N4U0u01zTdebS9CNlYRpNHJPawpFBCQoKq0jg7VwCc968z0+bxD8LPhd8UvhXpekeJNC+2WGn+IoYb2ForyWAvHDqhiAJJBKluCDhmOKyVCl2FZH3dD8Obm4UGL4iSyhn8sFLW1OW/ujA6+3Wse68PS2/ja08Lf8Jpq0up3EDXBaPSoDDEi8fO+0AEk8DknGcY5rw74hf8ACq3/AOFQn4RxaGsf/CY2Iuf7DjVVLfZbjy/M2gZbrkn5uuea8xjj8N3nwNSNYIj+0q3isM7+Wf7ZF0NQyx3Y3iAQ577NuKPYU+wWR9tf8K0u9sx/4WDPiA7ZT9ltcRn0b5eD9asr8IdXZQR44vSOv/Hhbf8AxFfA/wAQrW/8EeDvjj4lxJJYeJvEN9oGqKuSsdwphktZCOwJ8yMn1ZRX6b+Hxt0HTf8Ar2j/APQRVewp9gsj8af+Cmnhe68PftHW9rcatPqch0K1fz3hjjODJMMYVccYord/4Kxf8nRWv/YvWn/o2eiq9nEZ+xdFFFaAFFFFAEcsazRvG4DIwKsp6EEYIrjfh78GfA/wnk1BvBvhTSvDLagwe7Om2yw+ewzgvgckZPX1rtaKAOf8ceA/D3xI8Oz6D4o0e017Rbhlaaxv4hLE5VgykqeuCAR6EA1N4T8H6L4F8PWeheHdLtdG0ezUpb2NlEI4YlJJIVQMAZJNbVBGaAOG8M/BPwH4M8Xah4o0LwlpOk+ItQ3fa9Us7ZY559xy29gOckA81V8efs9/DT4oXq3nizwJ4f8AEN2owLjUNPjkkx6FyMke2a9EooA5bwV8MfCPw3tGtvCnhjSPDkDDDLpllHBuA6AlQCfxrL+IHwJ+HfxWmim8YeCdC8STxjCTalYRzSKPQMQTjnpnFd7RQBzngz4e+GfhzpI0zwtoGm+HtPU5+zabapAhPqQoGTx1NdDt+XFOooA4bwn8FfAngPxTqniTw94T0nRdf1Td9t1GztVjmudzBm3sBk5YZ57812+2nUUAef8Aj/4B/Dn4qXUdz4v8D6D4juowAtxqNhHLIAOg3EZx7Zrf8H+A/Dnw90lNL8M6Fp2gacpyLXTrVII88ckKBk8Dk+groaQnFAHE6P8ABfwN4f8AHN74z03wppNl4rvQy3OsQWqrcyhsZDOBk5wOvpVTxZ8APhx478UW3iTxD4K0XV/EFtsEOp3Vmj3Ee05XD4yMHpzxXoVFGwETQq0XlEAx42lT6YxivG7r9jH4F311Lc3Hwn8Jz3Erl5JH0yMs7E5JJxySTXtNFAGJZeD9G03wunhu10u1g0BLY2a6dHGBCISpUxhem3BIx6Gsv4d/Cjwf8JdLuNN8GeGtN8M2FxL58ttplusMbyYA3EADJwAM+wrr6THOaAPLfGn7L/wm+I/iG413xR8O/Duv6zcBVlvr+wjlmcKMAFiMnAGPwq38P/2d/hn8KdUn1Hwf4F0Pw1fXEJt5bjTbJIXeMkEoSByMgHHtXpFJR0A4zwD8H/BXwtl1KXwj4X0vw5JqcgmvW062WE3DgkhnwBk/M3J9T60nxC+Dfgf4rPpz+MfCuleJW052kszqVssxgY4yUyDgnaOR6Cu0HFJto7Acj44+Efgn4mWsdt4s8J6N4jiiG2ManZRzlB6KWBIH0xVL4f8AwJ+Hfwrmkm8H+CdB8NzuCGm03T44ZCPTcBnHtmu9ooARRgUtFFABRRRQBx3xS/5F/Tv+w5pI/wDKhb11H2G38kw+RF5JOfL2DbnOc4x681zHxS/5F/Tf+w7pP/pwt67CgCodPtmj8s28Ri3bthQYz1zjHXPentaws7OYoy7rtZioyR6E45HtViigCpJptpNGiSW0MiRj5FaMEL9Bjil/s+23ZFvFu3b87B97GM9OuKs7RS0AV7mzgvY9lxDHOnXbIoYfkafFCkMapGioijAVRgD8KlooAKKKKACiiigAooooAKKKKACiiigAooooAKKKKACiiigAooooAKKKKACiiigAooooAKKKKACiiigAooooAKKKKACiiigAooooAKKKKACiiigAooooAKKKKACiiigAooooAKKKKACiiigAooooAKKKKACiiigAooooAKKKKAI5FDqQwBB4II4/Gqsem2ccLQpawrE/3o1jAU/UY5/GvG/2zvFmu+C/2e/EepeH7mfT7vzLaCe+tsiW1tpJ0SaVSPulUZju7de1fOPxd+yfC/xBd6V8NNf1C40jU/h/q99rMKatNeqjxxA290WZ2McjMXGQRnHTil1A+810+2jhEC20Kwg58sRjbn1xjGfenNaW8nmbreM+ZjzNyA7sdM8c496/MPVfDvjvQfgLqPiGO21fw54S1iHw7Bb6dqmtNI15dmVftFwHWV2hjkVgCMgkHO0Yrtfjpot14b1r4XaPZeEX1WBtL1+9uPDvh/xNcNG8iRxFZRcM4dmXhgueuQBzyAtT9BLjTrO6YNPawylRhWkjDED2JHFLcWFpeBFuLaKcLyokjDY+mQcfhX5vfEb4m3viP4M/CbwonjnV9Q1Oz8Ly+KJdY0mC6nluLyMFLOCYxIzAbi4YyAA+WcnNem+F/iBpn7SHxk8Lx+L9XubTwdL4IttY06wXUJLGK4v2lZLku0bqWeLYBtJ+UknFPqHQ+1JNPtLiJIpraGSNOVjeMFR9ARxViGGO3iEcUaxxqMBUAAH0Ar5z/Zf1CSb4q/HOyTUbi/02y1yziszPctOFj+xRH5WYkkHqTnknJzX0hSvcQtFFFMYUUUUAIelVbiytrwATwRT7TkeYgbH0yKst0r4P/aY8Za18Pf2rH8c22o340fwZomn3+o6bDKxhlspriWC4JjBwSqurA4yNmaXVID7lk0+0nkR5LaGSRPus0YJGPQkcVIbeFmdmhjJcbXO0fMPQ8cjk8V+c3gn4xa74Luviv8R9a1C8N74h8LR61p+nySSMsL3N1LDZRxx5OCUEBwoycngmsPTfHM1j8CfiX8MF8S65eTW+paNqFlqN+t1aXjW13cW8dwqGZUk2rMJQCBj5sAkUID9MP7Ns90b/AGWANGMIwjGVHoDjj8KdJYWs1wJXt4XmXpIyAsPxxxXwz4RkufiF8Wtb8CeNZ7zULvwx4IktL6P7VLD5txDdMYbnMbA5eMxtkHnJBzyK9Y/YYtdD8O/s6+BNSuLzytc8TW4aaa/v5JJL2ZS+Aokc/MFBOFA4BJHFMXQ+jpNLs5pvPktIHm/56NGC3HTkikbSLKTZvs7d/LGE3RKdo9BxxVzqKWlYZAtrEsnmCNA+3buCjOB2z6VFJpdnJEI3tIHjyW2NGCuT1OMdferlJtFMCt9igUOBDGA4w2EHIHGD68Ukem2sMLQR20KQsfmjWMBT9RjBq3SUAQ/ZYvO87yk83bt8zaN2PTPpS/Z4/O83y18wDbvwM464z6VNSUALRSUtABRRRQAUUUUAFFFFAEL28ckiSNGrSJnaxUErnrg9qjbT7aQSB7eJxIcyBkB3HsTxz+NWqKAM+TR7CRUD2Ns4QYUNEp2j244qeK3ig3+VGse45O1QMnGMn1P1qj4qdo/DOrOjFGW0lIZTgghD0r86vDP9qaX+xJ/wlA0TUdG1e+uNODeJG1yS4fUc6mqkiMufJ44IAGRx0qb6XDzP0gNnbsHDW8Z3MHbKA5YYwTxyRgYJ54p720LyeYYkeQKVDMozg9Rn09q/NPxx4y8SeB/D/wAcdcfW9RfR9e1m+0RS1w5FjdwrDJbmM5+TeryKQMAkL3xW78afj0dP+OVv4ug1vWIbD4fy6Xpr2Nrb3L2V0koLag80ioYgUWSHAdgRtyBycvqHQ/QuHTbOHAjtIIwrbgFjAGfUYHX3p40+2+0m4FtD5/8Az1EY3fnjNfPn7N3ir+1Pi18brafVftCL4ih+xQSXG4CM2kTYjUngHJPAx3r6LWmBXaxt5I2ja3iaNm3MrIME9ckY5PAqwFCjA6U6igD8dP8AgrF/ydFa/wDYvWn/AKNnoo/4Kxf8nRWv/YvWn/o2eigD9i6KKKACiiigAooooAKKKKACiiigAooooAKKKKACiiigAooooAKKKKACiiigAooooAKKKKACiiigAooooAKKKKACiiigDj/il/yL+m/9h3Sf/Thb12Fcf8Uv+Rf03/sO6T/6cLeuwoAKKKKACiiigAooooAKKKKACiiigAooooAKKKKACiiigAooooAKKKKACiiigAooooAKKKKACiiigAooooAKKKKACiiigAooooAKKKKACiiigAooooAKKKKACiiigAooooAKKKKACiiigAooooAKKKKACiiigAooooAKKKKACiiigAooooAKKKKAKl9Y2+qWs1pdwR3NtMhjkhmUMjqRggg9QR2Nczonwl8FeGdO1Gw0nwrpOn2eooY7uG3tERZ0IIKsAOQQTwfWuJ/a2+JGs/Cv4G63rmgSC21RprayivGUMLXzp0iM2DwSockZ4yBmvCPi94m8X/AfxBJoej+ONb8QW2teCNW1OR9UnWaazubeINHcRMFBUMWI29ARkelIOx9e6x4F8PeIPDieH9S0ayvtDVUVdPnhVoQFxtAUjGBgY+lUtB+FXg/wu1k2k+G9N042Xm/Zvs9uq+T5oAk24HG4AZ9cCvirQ/jd480+18EeF9V8SXkmv2Ol6rcXd0xAa/gbT1uLSduOSCXGR/FGa1fh2vxd8V/su2HiHQP+EwuPE2oQabdXT6lrMDPqFsctObEgsIXYEY3gHGBjPRh2Psnw78PPDPhGSWTRNCsNLklj8qRrW3VCybmbacDpuZjj1JrOv/gz4F1TS7PTLzwlo9zYWcjS21vLaIyQszFmKgjgkkk/Wud/Zq8c6d4++F9pe6fda3cG3uJ7O5j8RFWvradJCHhlIGGKngEZyAOa9Yo20EncxtF8K6N4blvJNK0210+S8dZLg20QjMrKoVS2ByQoAHoABWwvSlooGFFFFABRRRQA1u4rC1TwN4e1u5v59Q0ayvZr62+xXTzQqxngBJEbkjlcknB4rfooA5W5+GfhS9mgkuPDunSyQrCkTPbqSiwtuhA44CHkeh6VNrfw98M+JdQ+36roVhqF75SwfaLiBWfy1kEirkjoHAYD1Ga6SigDDXwboUeu3etppNour3kAtbi+EI82WIdEZsZK+x4qC3+H/huzt9Gt4NDsYYNFcy6dGsChbNiCCYxj5DgkcY6mujooARaWiigAooooAKKKKACiiigAooooAKKKKACiiigAooooAKKKKAIpoUuInikUPG4Ksrcgg8EGsNvAfh1vDMXh5tFsToUJUx6eYV8hCrB1ITGBhgCOOoroaKAOXvvhr4V1LSr7TLvw9p9zp99cfbLq2lt1ZJpsg+YwI5b5Rz14FSr8P/Da6LqWkjQ7EaZqbtJe2ogXy7hmADFxj5iQBkn0ro6KAONsfg/4J03xJH4htfC2lW+uRgBdQjtVEwwu0YbGfugD6CuyoooAKKKKAPx0/wCCsX/J0Vr/ANi9af8Ao2eij/grF/ydFa/9i9af+jZ6KAP2LooooAKKKKACiiigAooooAKKKKACiiigAooooAKKKKACiiigAooooAKKKKACiiigAooooAKKKKACiiigAooooAKKKKAOP+KX/Iv6b/2HdJ/9OFvXYVx/xS/5F/Tf+w7pP/pwt67CgAooooAKKKKACiiigAooooAKKKKACiiigAooooAKKKKACiiigAooooAKKKKACiiigAooooAKKKKACiiigAooooAKKKKACiiigAooooAKKKKACiiigAooooAKKKKACiiigAooooAKKKKACiiigAooooAKKKKACiiigAooooAKKKKACiiigAooooAyvEvhrS/GGg32i61YQanpV9EYbm0uEDxyoRggg9RXBaD+zV8OPDVhq9pY+G4/L1WzbT7t7m5muJWtSCDCskjsyR4PCqQBnIFepUUAed6h8A/Aeq61pOrXfhy3l1LStNfR7S4LuGjtHUq0Rw3I2kgZyRk4Iyaw9L/ZT+GujaE2i2ei30OmExbLf+2b0iDy92zyiZsxYDMPkK5zg5HFewUUAc/4L8D6H8O/D9vofh3TodL0uAsyW8OfvMSWZiSSzEkksSSSeSa6CiigAooooAKKKKACiiigAooooAKKKKACiiigAooooAKKKKACiiigAooooAKKKKACiiigAooooAKKKKACiiigAooooAKKKKACiiigAooooA/HT/grF/ydFa/9i9af+jZ6KP8AgrF/ydFa/wDYvWn/AKNnooA/YuiiigAooooAKKKKACiiigAooooAKKKKACiiigAooooAKKKKACiiigAooooAKKKKACiiigAooooAKKKKACiiigAooooA4/4pf8i/pv8A2HdJ/wDThb12Fcd8Uv8AkX9N/wCw7pP/AKcLeux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8dP+CsX/ACdFa/8AYvWn/o2eil/4Kwn/AIyitf8AsXrT/wBGz0UAfq3N4R1uWaR08YajEjMWEa28BCgnIAJTt70n/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5D8TPCOtR6Dp5fxhqTj+2tKG1oIOpv4ADwnXOD9RXWjwZrmP8AkdNT/wDAe3/+Ipfil/yL+m/9h3Sf/Thb12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fjF/wVE0u70z9pW2iutWuNSlOgWredNGgbBkm4wqgcUVpf8FYv+TorX/sXrT/ANGz0UAfsXRRRQAUUUUAFFFFABRRRQAUUUUAFFFFABRRRQAUUUUAFFFFABRRRQAUUUUAFFFFABRRRQAUUUUAFFFFABRRRQAUUUUAcf8AFL/kX9N/7Duk/wDpwt67CuO+KX/Iv6d/2HNJ/wDThb12ANAC0UnNLQAUU3dRyKAHUU0HmnUAFFFFABRRRQAUUUUAFFFFABRRRQAUUUUAFFFFABRRRQAUUUUAFFFFABRRRQAUUUUAFFFFABRRRQAUUUUAFFFFABRRRQAUUUUAFFFFABRRRQAUUUUAFFFFABRRRQAUUUUAFFFFABRRRQAUUUUAFFFFABRRRQA0Gs/XNe03w3p8l9qt/babZx8NcXcqxRrk4GWJAFaFfP37cihvgRdhhkfbrYYP+/W1Gn7WpGF9zKrP2cHLself8Lu+Hn/Q8eHh/wBxOH/4qj/heHw8/wCh48O/+DSH/wCKr8yf7Ls/+faL/vgUn9l2f/PrF/3zX13+r0f5z5v+2n/Ifpv/AMLv+Hn/AEPHh3/waQ//ABVH/C7/AIef9Dx4d/8ABpD/APFV+ZH9l2f/AD6xf980f2XZ/wDPrF/3zR/q9H+cP7af8p+m/wDwvD4e/wDQ8eHf/BnD/wDFUf8AC8Ph7/0PHh3/AMGcP/xVfmR/Zdn/AM+sX/fNH9l2f/PrF/3zR/q9H+cP7af8h+m//C8Ph7/0PHh3/wAGcP8A8VR/wvD4e/8AQ8eHf/BnD/8AFV+ZH9l2f/PrF/3zR/Zdn/z6xf8AfNH+r0f5w/tp/wAh+m//AAvD4e/9Dx4d/wDBnD/8VR/wvD4ef9Dz4e/8GcP/AMVX5kf2XZ/8+sX/AHzR/Zdn/wA+sX/fNH+r0f5w/tp/yH6bf8Lw+Hn/AEPHh3/wZw//ABVL/wALw+Hn/Q8eHf8AwZw//FV+ZH9l2f8Az6xf980f2XZ/8+sX/fNH+ry/nD+2X/Kfqp4c8ZaD4wjll0LWbHWI4WCyPY3CTBCRkAlScHFbea+PP+CfsSwy+P1jUIgntMKo/wBh6+wutfK4qisPWlSvex9Dh6vtqanbcdRRRXKdAUUUUAFFFFABRRRQAUUUUAFFFFABRRRQAUUUUAFFFFABRRRQAUUUUAFFFFABRRRQAUUU3mgB1FN3UvNAC0UnNLQB+On/AAVi/wCTorX/ALF60/8ARs9FH/BWL/k6K1/7F60/9Gz0UAfsXRXCfFj41eEPgfoljq/jPVl0ewvbyPT4JTE8m+ZwSq4QEjIU8nivNPiD+3t8EfhZ4svvDPiXxiNP1qyKie3+w3D7dyhhyqEHIIPB70AfQ1FfPvhX9u74J+NtB8Sazo/jFbrTvDtqLzUpjZTp5ERYKGwUBOWIGBk81V8C/wDBQL4F/EfxdpXhjw/40F9rWqTi3tLb7DcJ5khzgZZAB06k0AfRlFeMf8Ne/Cdfi83wyfxZDH40W4+y/wBnvDIAZcZCCTbtzg9M9eK6v4vfGzwb8CPCo8SeN9Zj0TSDMtuk7o7l5GBIVVUEk4BPA6Aml0uB3lFcp8M/iZ4d+LvgnTvFnhTUBqmg6grtbXSoybwrFG+VgCCGUjBHaua+L37SXw3+BAs18beKbTRri7YLBatukmkycAiNAWxnuRj3p7AeoUVBZ3Ud9axXELb4pUDo2OoIyD+Vcj8UvjF4M+Cvhxtc8aa/aaDpynCyXL/NIR2RB8zH2AJoA7Wiue8CeOtG+JXhDS/E/h27+36JqkIuLW52MnmISQDhgCOnQiua+MP7QHgH4B6TBqPjrxJa6Db3DFYVmy0kpHXYigs2O+BQB6NRXn/wp+O3gX43eF5/EXgvxFa61pFu5juJ0JTyWAyQ4YAqQOeQOOa8y1r/AIKEfADQfET6Hd/EbTvtiP5bvCkkkKNnBBlVSowfegD6Norzrx18fvAXw4+G6ePtc8Q20PhGQxiPVLcNPG/mHCbdgJOT6V5hoX/BRL4B+I49TfT/ABuJ0060e+uT/Z9yvlwqQGbmMZwWHA55oA+lKQnFfLH/AA84/Zy4/wCK+H/guuv/AI3XqXw7/aa+HPxX8WS+GvDHiFdQ1uOwj1M2rW8kR+zyBSjguoBBDDjORnkUAerUV5po/wC0P4B174uaj8MrLX45/GunxGa40zy3BVQAThiNpIBGQCSK0NJ+NXhDXPinq3w6sdW+0eL9Lsxf3lgsT4hhJUAl8bckuvGc89KAO6NAryLUP2qPhjpfxkg+Fd14nii8cTMqJphik++yb1UuF2glcHBPceorT+NX7Q3gP9nvR7DU/HmtjRLK+mMFvIYJJS7gZIwikjA5yRS8w62PS6K8X+EH7YXwi+O+sSaR4L8Y2mqaqqlxZOkkEzKOSVWRRuA74ziud8eft/fAv4Z+LtT8MeIvGi2GtaZL5N1bixuH8twASMqhB4I6GmB9FUVzPw7+IWhfFTwbpnirwze/2joepR+ba3IjZN6gkZ2sARyD1FdITQA6iiigAooooAKKKKACiiigDzr48eILXwp8P/7Yvd/2Ow1TTLmXyxltq30BOB34FeTx/t8eCJFDLofiEqRkMLaPB/8AH67T9sD/AJN98Rf9drH/ANLIa/PnS/8AkG23/XNf5Cvosqy+ljIydToeJmGMqYZpQ6n2r/w3x4K/6APiL/wGj/8Ai6P+G9vBX/QB8Q/+A0f/AMXXxnRXu/2Fhu7PI/tev2Psz/hvjwV/0AfEX/gNH/8AF0n/AA3x4K/6AHiL/wABY/8A4uvjSij+wsN3Yv7Xrn398Jf2ovDPxg8TyaFpdjqdlepAbj/ToVVWUEA4IY8817PXwH+xn/yXp/8AsEy/+hCvvvuK+SzHDwwtd04bH0mCryxFHnluLS0UV5p3hRRRQAUUUUAFFFFABRRRQAUUUUAFFFFABRRRQAUUUUAFFFFABRRRQAUUUUAFFFFABRRRQAUUUUAFFFFABRRRQAUUUUAFFFFABRRRQAUUUUAFFFFABRRRQAUUUUAFFFFABRRRQAUUUUAFFFFABRRRQA2vn/8Abj/5ITdf9f1t/wCh19AV4B+3F/yQm6/6/wC2/wDQ67MH/vEPVHNif4MvQ+GqKKK/WT85e4UVPY2jX97b20eA80ixqWOBkkAfzr6g8RfDX4VfBax0Oy8W2Op6zqmoLua4tj8q4wCSNygAE8AZNcGKxkMK0mm2+x1UMNKvdp6I+WKK98+OH7P1n4X8beGbDww7C38QMYYoJnJMTgjJz124cHuRg+1dxffDH4O/D/WtI8I+IEvL7XrtUD3SswQMxwC2CAoJ6DB461yvNaXLGUU22brAVHJxbtY+S6K+k/8AhmXTrP46weHpriaTw9JZyaknzYkKKQpjyO4Zhz3HvWf46+Hvg7xD8ItY8XeG9Km0O50a/NnLE8xkEwDqmee53g9uh9qazSjKUUtb2/EHgaqTb6Hz5RXt/hz4f6F8P/hXc+LfGNkt5qOpKY9H0yRivUcSMAQcZ59gB3NeInqeMewruo4iNdy5VoupyVKTppcz1YlFFFdRgfUv7AP/AB8/ED/rtaf+gPX2B/FXx/8AsA/8fPxA/wCu1p/6A9fYH8Vfl2Z/73M/QMB/u8BaKKK8s9AKKKKACiiigAooooAKKKKACiiigAooooAKKKKACiiigAooooAKKKKACiiigAooooArX12ljaz3MmfLhQyNx2AJOPyr5rT9vrwNJ88ei+IJEJ+V1tUwR6j56+iPFH/It6r/ANesv/oBr8nPDn/IFtP9yveyrA08a5Kp0PGzDFzwqi4dT7e/4b48Ff8AQB8Rf+A0f/xdH/De3gr/AKAPiH/wGj/+Lr4zor6H+wsN3Z439r1+x9mf8N7eCv8AoA+If/AaP/4uj/hvbwV/0AfEP/gNH/8AF18Z0Uf2Hhu7D+1q/Y439uLWB+0L8aIfFOgRSWNimlQWRi1JQku9HlYnAJ4w470U3xZ/yFv+2a/1oqP7FwxX9q1z6w/4K3cfBPwN/wBjhZf+i5a0v+CnmkWC/sX6rerZW4vDc6cDcCJRJ/rVBy2M9OOtew/tbfs0/wDDUPgfQvD/APbf9hHTNZg1Xz/I83f5asCmMjGd3Xtir/7UH7Pf/DRnwPu/h8usf2KZ5baT7d5Pm48pw2NuR1xjrXwf2beZ9j1R5B+07o9hp/8AwTm8RS2tlb20knhaz3vDEqs3+qPJAGeeea5z9g/XvizeeCfhvY6v8HtB07wGmkp5Pi2PU7eS6kUIfLcwhi4LHAIIyM19F/FT4D/8LK/Zv1D4Vf2r9i+1aVDpo1Hyd23y9nzbMjIOzpnv1ryf4I/so/GH4Q3/AIVspPjrPqngzRCkZ0D+xokWWBQQIvM5YDpzknihbyuL7KR8LfF3wDea/wDG39pvxjoiN/wkngXWtN16ynj+8ixu3mAH0KgEj/Zr1344/Eqz/bb8b+FtO0yT7X4T8K+C5/GGrRqdyLeyQbUiftuVjjHb5sda+ufh7+yPZ+D/AIrfGLxZf6uNWsPiLGsM+mtBtFvHtZWBbJ3ZDEdBiuQ/Zt/YD0v9njwD8RdBtvEDapf+Lontv7Qe3CG3gKsqJjJyQXJJyAT2FJX5UmHW5pf8EzV/4ws+H/8A2+9P+vyevHf+Cq/wl8Iab8LG8dwaHbr4u1DWtPt59Wcs8xjUFQi7iQi4AyFABIycnmvrP9mX4Kf8M8fBXw/4B/tT+2TpQm/03yvK8zzJnl+7k4xvx17V41+1l+xt48/ac1i4t/8AhbEmieDC8E8Hh7+zElWKaNQPM8zIYktk4JwM4pz953CJ9R+FW/4pjSM/8+kP/oAr53/b2+EnhDxZ8B/Gni3WNDt9S8QaJoVwmnXlwWb7NuIJKqTtDZA+bGQOARTNe/Za+I3iz4AnwFrPxk1GTxAupR3cXiS0tBbSLboABblYyMjgnOc8jOcVqftKfs4eO/jd4T07wxoXxRn8KaGdONhq1s1glx/aWQo3sxOVOAc4IzmplqEdLGn+wiR/wyH8LP8AsDR/zavJv22v2fPiN4m+KngT4v8Aw307TvFmq+EY5Ek8Maqy+XcK2csgYhSwDHjIOQCMkAV6n+yd+z14y/Z38PSeHtd+IsnjPw/b28dtpdi1glutiqlicEEls5A5J6U/46/AHx38QPGFp4k8B/FvWPh7eJaizuLOGBLm0mQMSG8tuA/JGeeAOlVLe6COx8f/ABG/au074g/sd/GseHvBh+G3xBtJbey8TafbwiIkSOInk3AAn5QVOQCAe4Oa+ov2c/gT8Npf2Q/C+jT+HtJudF1TQo7jUJZIFZpXkjDSSM5GdwJPOcjAxjFHwp/YW8J+CPAPjzQvEuqX/jbVfHYY6/rF+QksxIOPLAHybSSwOSc4PYAedWP/AAT88faD4Yk8DaN+0D4isPhvIGi/sj7HG06QseY1myCARxgADrxzih63SBdGfFWn6xqN9/wSx8VWlzLLcafYeMreGwMhJHl+apIXPbJPA7mv0M/ZV+InirxzHpeh+I/gRc+CdGi0WMx6/ePbyxXRVYwq7VG75wS3OenNT/Er9hXw14j/AGXbb4LeFb9/DWlW9xBdC+mjE8sjxyB2aTBXLMc5IwBxgAACvo3wxow8O+G9K0rzPO+w2kVt5mMbtiBc47ZxnFC2YtT4X8F6Bpj/APBWL4g2Z060Novha2ZYTAuwHyLfkLjGeTzipfjvDB8DP+Civwo8bxolhofi3SpNCvWUBYxNHv2E44GQ0Qx/s5r3/Q/2Yzo/7XHiL41/255g1bSYtM/snyMeWUSNd+/POfLzjHeqv7Y37KMP7V3grR9JXXH8NanpN+L211KOHzGQ7SrLjIPII79QKV9Ilbtn52/DPUtS8M/tDfD/APaNuZ5I9L8ceNdT0eZpDhVt2KRwnnoCC4Of7or6p/Yt1Sz1Dxx+0X8ddVkVdOvNZuLO3umOB9itNxyPY4Xp1IrvfHn7B+meLv2UvDfwctNebTrjQpIbm21xYAWE6MSz7ARjduPQ5FaOm/sby+H/ANj+6+CeieKTZXN7E0V3rzW2WlMkm6U7NwOWHy9elPZWQt7M/MrxL8SPBviLwHr/AMZG8W2Mfxobxyut2mlhm+0CyVwixjjGAMMAT0X8K+qP+CinxGh+IHwi/Z08aaPaf2wmpa5bX8FnGQPtDFEYRAngEt8vPQmvrrSP2P8A4caZ8H7fwI3hrSbgR6SNMbU3sY/PdvL2mUtjO4kls5614xF/wTx1CT4R/DTwPe+Pzdx+CPETazaXTWPLwbg4tyN/GCGw2e444o00S2Q763Z498NNQvf2iP8AgoH4e1PWPCVr8HdY8FacZJdAuOL7U924hgVQIygMOc5weM84xPh/rXxK0X9t39olvhz8M9J+JFzJeW/2y31bUIbQWqDdsZTKQGLEkEDpgV9ofGD9lQfEL49fD/4raJrx8N+IPDRMF5tg3jUbUkHy2wRggFwDz97pwK8y1f8AYb+IWlfGrx18Qfh98ZZfBU/iydZbq3j0mOc7VHyqWYnOCScgDrTT2F0fyPrTwO2oSeEdHfVtJg0LVXtY3u9NtXV4raYqC8asvDBWJGRwcZrfrlPhj4f17wr4H0rS/E/iBvFWu20ZS61h4FhNy24kMUXgcEDj0rq6GJBRRRSGFFFFABRRRQAUUUUAeLfthf8AJvviL/rtY/8ApZDX586X/wAg22/65r/Kv0G/bC/5N98Rf9drH/0shr8+dL/5Btt/1zX+Vfa8P/BM+Vzn4onveraL4U1L9nQ6zpOhLZajb6jHaPdzMXmkO1S5yegJJwBwABXd2Hgfwvb+KrL4bv4cspEuNE+1y6o4JuftJQtuDg8AHsOK8tT4veGovhjL4OTwpMLeRvtBl+3sf9I2geZjGcZAO3OO1asf7RFilpDqf/CO/wDFYwaadLTUhOREExtDlP72K1qYfFO6Sdrvr9xzxqUVZ6XsdRefC3wh4q8L2+naEmnxXaLayR38M26cgDN2ZhkkBewIHOAM5ryr4y6LPo+tW0UWgSaHosMYgsWli2vcKvWRz1LMTkgnIBA4qDRficPC3he30/SbRoL+a7W61K7kYE3ARtyRj0TIyR3OO3W78Uvi1F8QLC2s7bTpLKJbqa+laaUSsZZSC4UgDCDnA5OO9dWGo4mlWV9YmFapRqU3bRm/+xn/AMl6f/sES/8AoYr78WvgP9jP/kvT/wDYIl/9DFffor5jOv8Ae2fR5X/u6Fooorwj1gooooAKKKKACiiigAooooAKKKKACiiigAooooAKKKKACiiigAooooAKKKKACiiigAooooAKKKKACiiigAooooAKKKKACiiigAooooAKKKKACiiigAooooAKKKKACiiigAooooAKKKKACiiigAooooASvn79uL/khN3/ANf9r/6Mr6Br5+/bi/5IVd/9f1r/AOjK68H/ALxD1ObE/wAGXofDdFFFfrR+cFnTba4vNQtbe0Ba6llVIlU4O8kAY/HFfcuu+JvC/hHRPCWnfFZ7LUNfG2SJ0ti4hxgB2xnABABPQkZxwa+INB1ebw/rdhqduAZ7OdJ4ww43KwIB9sivpbxN8W/hD8XF0/UvFtjqVpqtrF5RSEtgjOSMqcEZJxnB5NfN5rSnUnB8rcVfbc9rAVI04y1tLzOu8Y6HrC/tGeCtcvr6O/8AD92Xj08oAFhO0ttx3JyCG7gewryX9pNZP+GjIM5LbrPbxzjIximfFn9o1PEniDw0fDNq9npfh+VZrdZ/vSMMAZGeAFGO55PNd5f/ABu+EfjDVNN8Va9pd6viGxUbYtpI3LyAcHDAZJBNefTpYjD8lSVNvRqx2VKlKrzQjK2tzW/aS+I1x8MvH/g3WtPSOa9jtJkmgk6SQsQCpPoSMg9iBWX4I8VWXxM0K+aXw/b+Fvh9p9wdR1QiQt9snBDCME9iwUkDrgDvXh/xZ+Jv/C4PHyajd79O0tdsEKEbzFFnkkDqTkkgewrb+LHxT0u68N6R4L8GiSHw1YoHmkdCr3UvUlh6A889/oK2jl8vZU6aj773fYxli06k5X91HrvxA+Gdh8VPEmjjXvE02larq1sX0bSYrctDDAoyASOMnIJ5GegyBXyr4k0K48Ma9qGkXWPtFlO0DlTkEqSMj2PX8a+jdJ+PfgbUP+EX8R61HqUHiTw/aNbR2tsgMMxKgZJOTjjjkYyetfPHi/xFJ4t8UaprMqCOS+uGnKL/AAgnIH4DArtyuOIpScKitFHNjpUppSi7sx6KKK+hPIPqX9gH/j5+IH/Xa0/9AevsD+Kvj/8AYB/4+fiB/wBdrT/0B6+wP4q/Lsz/AN7mfoGA/wB3gLRRRXlnoBRRRQAUUUUAFFFFABRRRQAUUUUAFFFFABRRRQAUUUUAFFFFABRRRQAUUUUAFFFFAGT4n/5FvVf+vSX/ANANfk74d40W0/3K/WLxP/yLeq/9ekv/AKAa/J7w7/yBbX/cr7Dh/eofM5z9g+ifGXh7wpqnwN8PavoGhLpdzcauLJp5H3zSABgSzHsTzjgDiu3bwV4VuPE+tfDkeHbOKDT9DF6mrKCbozhVJYvnkHd06cY6GvLdW+MXhu8+HMXhK18KTW1vbym6t5Wv2YpOQRuPGSOScE45rS1P9oewurO91K38O/Z/GF9pw0y41ITkxeXgAsE/vcDr0wB7V1SoYqSsk93bX7jjjVoLsdbq3wp8H+LtOt7XQksLaK3nhkW+s5TLM9oIlMzSgEnd5uVAIBJwAMc1478YNNutP8TqH8Pt4f07yhHY27xhS8KkgMxHVickknIJA7CrOg/FYeENF0Ky0WxML292l9qMszAm8kVsovA4QDoOueetN+KfxPg8fRaZa2dhJZWVkZpR9olEsjPKxZ8sAAFBwAMcDvXXhaOJpVUpaxOetUozg2tGeE+Lv+Qt/wBs1/rRR4u/5C3/AGzX+tFeq7XOBI/ZraKWiivyU/SRNopaKKAE2iloooASloooAKKKKAEwKKWigBMCloooASjaPSlooAKTaKWigBNoo2ilooASjApaKAE2iloooASloooAKKKKACiiigAooooAKKKKAPGv2tLOfUPgTrttawvcTy3FikcUalmdjeQ4AA5JPtX5/WOh67b2cEb+GtdDqgBA0ybqB/u1+mnxS/5F/Tv+w5pP/pwt66/aPT9K9bA5jPApqMb3PMxWCjimnJ2Pyj/snW/+ha17/wAFk3/xNH9k63/0LWu/+Cub/wCJr9XdtJtH+RXq/wCsFX+Q4f7Hp/zH5R/2Trf/AELWvf8Agsm/+Jo/snWv+ha13/wWTf8AxNfq7tFG30pf6wVf5EH9jU/5j4Q/Y10HV4fjVNe3Oi6lZWiaXJGZryzkhXcWBABYDJNfd/ak20teBi8VLGVPayVmevhqCw8ORMdRRRXIdQUUUUAFFFFABRRRQAUUUUAFFFFABRRRQAUUUUAFFFFABRRRQAUUUUAFFFFABRRRQAUUUUAFFFFABRRRQAUUUUAFFFFABRRRQAUUUUAFFFFABRRRQAUUUUAFFFFABRRRQAUUUUAFFFFABRRRQAUUUUAN618//txH/ixN3/1/23/odfQNeFftmaJqGvfBK8t9Msp7+5W8t5PJtkLuVDgkgDriurCNRrwb7nPiE3Skl2Pg+ir3/CL+JP8AoVtc/wDACT/Cl/4RnxJ/0K2uf+AEn+FfqP1qj/Mj8/8AYVf5ShRV/wD4RnxJ/wBCtrn/AIASf4Uf8Iz4k/6FbXP/AAAk/wAKPrNH+ZC+r1f5WUKKv/8ACM+JP+hW1z/wAk/wo/4RnxJ/0Kuuf+AEn+FP6zR/mQ/YVf5WUKKv/wDCM+JP+hW1z/wAk/wo/wCEZ8Sf9Ctrn/gBJ/hS+s0f50L6vV/lZQoq/wD8Iz4k/wChW1z/AMAJP8KP+EZ8Sf8AQq65/wCAEn+FH1mj/Mg9hV6xZQoq/wD8Iz4k/wChV1z/AMAJP8KP+EY8R/8AQra5/wCAEn+FP6zR/mQ/q9T+Vn0t+wD/AMfXxA/67Wn/AKA9fYFfJ37Cfh7V9HHje41LS7zTY7ie28r7ZA0RfCMDgEDOMj86+sfSvzXMpKWKm09D7rApxoRTQtFFFeadwUUUUAFFFFABRRRQAUUUUAFFFFABRRRQAUUUUAFFFFABRRRQAUUUUAFFFFABRRRQBleJlLeHdUVQSxtZQAPXaa/JXR76Oz0y3gmjmSRFwymJsjnoeK/X3HpUP2KA8mFCe/yivWwGYPAttRvc83GYJYq13ax+Sv8Aa8HpL/35b/Cj+2Lf0m/79P8A4V+tX2OD/ngn/fA/wo+xwf8APBP++R/hXsf6wT/kPM/saP8AMfkr/bFv6Tf9+n/wpf7Xt/Sb/v0/+FfrT9jg/wCeCf8AfI/wo+xwf88Y/wDvkf4Uf6wT/kD+xo/zH4y+KNQgk1TO5l+ReGUg9+xFFbX/AAVYVYf2nrZVUKP+EftOAP8AppPRU/29L+Qv+x1/MfsRRRRXyZ9EFFFFABRRRQAUUUUAFFFFABRRRQAUUUUAFFFFABRRRQAUUUUAFFFFABRRRQAUUUUAFFFFABRRRQAUUUUAFFFFAHH/ABS/5F/Tf+w7pP8A6cLeuwrj/il/yL+m/wDYd0n/ANOFvXYUAFFFFABRRRQAUUUUAFFFFABRRRQAUUUUAFFFFABRRRQAUUUUAFFFFABRRRQAUUUUAFFFFABRRRQAUUUUAFFFFABRRRQAUUUUAFFFFABRRRQAUUUUAFFFFABRRRQAUUUUAFFFFABRRRQAUUUUAFFFFABRRRQAUUUUAFFFFABRRRQAU1lz1GR6U6igBnlr/dH5UbB6CnbRS07sBm0e1JtHt+VSUUXAZtX2/KjaPanc0tFwI9o9vyo2j2/KpKKLgM2j2o2r7flT6Tmi4DNo9vypdi+gp9FFwGqoXpTqKKQBRRRQAUUUUAFFFFABRRRQAUUUUAFFFFABRRRQAUUUUAFFFFABRRRQAUUUUAFFFFABRRRQAUUUUAFFFFABRRRQB+On/BWL/k6K1/7F60/9Gz0Uf8FYv+TorX/sXrT/ANGz0UAfq5N8SLG3mkibTNccoxUsmkzsCQccEJyPQ96T/hZ+n/8AQK1//wAE9x/8TXYUUAcf/wALP0//AKBWv/8AgnuP/iaP+Fn6f/0Ctf8A/BPcf/E12FFAHH/8LP0//oFa/wD+Ce4/+Jo/4Wfp/wD0Ctf/APBPcf8AxNdhRQBx/wDws/T/APoFa/8A+Ce4/wDiaP8AhZ+n/wDQK1//AME9x/8AE12FFAHH/wDCz9P/AOgVr/8A4J7j/wCJo/4Wfp//AECtf/8ABPcf/E12FFAHH/8ACz9P/wCgVr//AIJ7j/4mj/hZ+n/9ArX/APwT3H/xNdhRQBx//Cz9P/6BWv8A/gnuP/iaP+Fn6f8A9ArX/wDwT3H/AMTXYUUAcf8A8LP0/wD6BWv/APgnuP8A4mj/AIWfp/8A0Ctf/wDBPcf/ABNdhRQBx/8Aws/T/wDoFa//AOCe4/8AiaP+Fn6f/wBArX//AAT3H/xNdhRQBx//AAs/T/8AoFa//wCCe4/+Jo/4Wfp//QK1/wD8E9x/8TXYUUAcf/ws/T/+gVr/AP4J7j/4mj/hZ+n/APQK1/8A8E9x/wDE12FFAHH/APCz9P8A+gVr/wD4J7j/AOJo/wCFn6f/ANArX/8AwT3H/wATXYUUAcf/AMLP0/8A6BWv/wDgnuP/AImj/hZ+n/8AQK1//wAE9x/8TXYUUAcf/wALP0//AKBWv/8AgnuP/iaP+Fn6f/0Ctf8A/BPcf/E12FFAHH/8LP0//oFa/wD+Ce4/+Jo/4Wfp/wD0Ctf/APBPcf8AxNdhRQBx/wDws/T/APoFa/8A+Ce4/wDiaP8AhZ+n/wDQK1//AME9x/8AE12FFAHH/wDCz9P/AOgVr/8A4J7j/wCJo/4Wfp//AECtf/8ABPcf/E12FFAHkPxM+JFhPoOngaXri41rS2y+kzjgX0BI5TqcYA7nA711w+J2n/8AQK1//wAE9x/8RR8Uv+Rf03/sO6T/AOnC3rs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O0/8A6BWv/wDgnuP/AIiuwooA/GL/AIKi+IINc/aWtrmK1vYVGgWqbbq0kifiSb+FlzjmitT/AIKwf8nQ2v8A2L1p/wCjZ6KAP2JooooA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EFFIzYrmrr4k+FbO4khn8RaXDPGxV45LuNWUjqCCeDTUXLZEuSjuzpsUY9q5b/AIWl4O/6GfSf/A2P/Gj/AIWj4P8A+ho0n/wNj/xq/Zz7Mn2ke6Opx7UY9q5f/haHg/8A6GfSP/A2P/Gk/wCFpeD/APoZ9I/8DY/8aPZz7MPaR7o6nHtRj2rlv+FpeD/+hn0n/wADY/8A4qj/AIWl4O/6GjSf/A2P/Gj2c+zD2ke6Oporlv8AhaXg/wD6GfSf/A2P/wCKo/4Wh4P/AOho0n/wNj/xpezn2Ye0j3R1OPajHtXLf8LR8H/9DRpP/gZH/jR/wtLwf/0M+kf+Bsf+NP2c+z+4PaR7o6nHtRj2rlv+FoeDv+ho0n/wNj/+Ko/4Wj4P/wCho0j/AMDY/wDGl7OfZh7SPdHU49qMe1ct/wALR8H/APQ0aT/4Gx/40f8AC0fCH/Qz6R/4GR/40ezn2Ye0h3R+T/8AwVf/AOTobX/sXrT/ANGz0VH/AMFP7qDxZ+0lbX2jSrqloNBtYzPZsJE3CSbIyD1GRRVeyqfysftId0fsdRRRWRYUUUUAFFFFABRRRQAUUUUAFFFFABRRRQAUUUUAFFFFABRRRQAUUUUAFFFFABRRRQAUUUUAFFFFABRRRQAUUUUAcf8AFL/kX9N/7Duk/wDpwt67CuP+KX/Iv6b/ANh3Sf8A04W9dhQAUUUUAFFFFABRRRQAUUUUAFFFFABRRRQAUUUUAFFFFABRRRQAUUUUAFFFFABRRRQAUUUUAFFFFABRRRQAUUUUAFFFFABRRRQAUUUUAFFFFABRRRQAUUUUAFFFFABRRRQAUUUUAFFFFABRRRQAUUUUAFFFFABRRRQAUUUUAFFFFABRRRQAUUUUAFFFFABRRRQAUUUUAFFFFABRRRQAUUUUAFFFFABRRRQAUUUUAFFFFABRRRQAUUUUAFFFFABRRRQA2T7rfSvyb8RafbXnjDxNJPAkz/2rcjcwyceYa/WR/un6V+Umtf8AI1eJf+wrdf8Aow19TkKTqyufPZxJxpxsZP8AYth/z6Rf98ij+xbD/n1i/wC+RV2ivufZw7HyfPLuUv7FsP8An1i/75FH9i2H/PrF/wB8iu8+HPwt134pahc2mhxRPJboJJGlkCqATgcnvXXa9+yv8QNBsZLo6bFeJGCzJayh247gcE/QZNck8RhqcvZykkzojSrzjzxTseK/2LYf8+sX/fIo/sWw/wCfSL/vkVfdDG5VwVdSQVYYII6g02upQg1dJGHNNaNlL+xbD/n1i/75FH9i2H/PrF/3yKu0U/Zx7IXPLuUv7FsP+fSL/vkUf2LYf8+sX/fIq7RR7OHYOeXcpf2LYf8APpF/3yKP7FsP+fWL/vkVdoo9nHsg55dyl/Yth/z6xf8AfIo/sWw/59Yv++RV2ij2ceyDnl3OY1rTbWO6UJboo2DjHuaKn8Qf8fif9cx/M0VlyLsbcz7n7DUVTvtStNNjWS8uobWNmCq00gQEnoASRzVO78WaLYzvBc6xYW8y43RzXKKwz0yCRX5Efo5r0Vkw+KdGuo5ZINXsZo4V3SvHcowQerEHgfWm2/i7Q7ydIINZ0+edzhY47qNmJ9AAcmgDZorPXXdObUDYi+tjejrbCZfM6Z+5nPT2qW+1G20y3Nxd3EVrAvDSTuEUZ9SSBQBboqtZ3tvfQJPbTx3EDjKyxMGU9uCDzTb7UrXTYfNvLmG1iyF8yeQIuT0GSRzQBbopkbCRQQcg9DVe91K102EzXdxFawA8yTOEUfiSKALdFV7W6ivIUmglSeFxlZI2DKR6gjr+FQahren6T5f26+trPzCQv2iZU3fTJGaAL9FRiRWXeGBTGd2eMfWqen65p+rNILG+t7wxnD/Z5lfbn1wTjoaANCis+bWrC3vks5b23jvHAK27yqJGz0wpOT+Ap99qtnpMPnXt3BZxZCiS4kCLk9Bkkc+1AF2iqdxqVraWv2me5hhtsA+dJIFTBxg5PHORjnvVK68WaJYzeVc6vYW8uM7JblFbBGQcE9MUAbNFZFv4q0a8Ept9WsZxEu+Qx3KNsUdScHge5pkHjDQrqZIYda0+WVyAscd1GzMT0AAPNAG1RVBdasWvzYi8tzegbjbCVfMAxnJXOcY5qQ6jbfbRZm4iF2V8wQGQb9vTO3OcZ74xQBborPh1uwmgnmjvbeSGAlZZElUrGR1DEHgjvmn2GrWWqwmWyvILyIHaZLeQSLn0yCeaALtFZ9xrmnWt7HZzX1tFdyY2W8kyq7Z6YUnJp66naNfPZi6hN4qh2txIPMVT0JXOQOeuKALtFYknjPQIZGjk1vTUkU7SrXcYII6ggnirVxrmnWjW4nv7WFrj/U+ZMqmTp93J56jp6igDRoqndaja2RiFzcxW5lYIglcLvY9hk8n2FUZvGWg28rxS63p0UqEqyPdxgqR1BBPBoA2aKo6frVhq6u9he296qnDNbyq4BPYkE0yLX9NmvTZx6hayXg626zqZB9Vzn9KANKimhs06gDj/AIpf8i/pv/Yd0n/04W9dhXH/ABS/5F/Tf+w7pP8A6cLeuwoAKKKKACiiigAooooAKKKKACiiigAooooAKKKKACiiigAooooAKKKKACiiigAooooAKKKKACiiigAooooAKKKKACiiigAooooAKKKKACiiigAooooAKKKKACiiigAooooAKKKKACiiigAooooAKKKKACiiigAooooAKKKKACiiigAooooAKKKKACiiigAooooAKKKKACiiigAooooAKKKKACiiigAooooAKKKKACiiigAooooAKKKKACiiigAooooAa3+rP0r8pNa/5GrxL/2Fbr/0Ya/Vtv8AVn6V+Umtf8jV4l/7Ct1/6MNfVcP/AMWR87nP8OJWooor7s+RPpv9h/5vEPibHX7LHj/vo12XwF0fx3p/xM8SXWuHUIfDn74hb+RijHf8hQMTgAA8jAxXGfsQvs8QeJjnn7LGR/30a86+JXxy8b61qmraRPr9xHpy3EkPk2+IgyBiACVAJGOME4NfH1sPUxWLq04Ws7av9D6OlWhRw8JSfyN+aT4Z6l8T/G2qeJri5ksY7sfYbOwBP2kktvII7AgdwDurrdS+Fnw8+JHwx1rxH4QsL7Q7vSlYmO6yAxVQxBBJBBB6g9ab+yToelXnhfxTqFvZ2WoeLoDi0jvAp2/u8oRnoC2QSMdAM16vp8/i6T4PeL/+E0hsbPU2tJmjtbMKCkflkAsFJGSQccniufEVp0KvJCT91pb/AKGtGnGpT5ppa3PB/h98MvBvh34Sp4+8bRXepQ3M/kwWdqcYyxUE8jJJBPJAAA6mtj4tfDP4daL8KbLxNoWn6hFda0I/7O3SkrGzENh1J4G0MOM84r0T4MaYZP2edIis4dN1iOaZ2ubXxA5W3UbmyF+VgCCFIGMHJOQa87/aJ0/x8tno+p6rp+mxeFNNlQww6O++GLkAbgQOMAAEDAziiFerVxLTnbXvv5WHKjCnR+HdFqX4U/Df4M+E9HvfH0V3q2r6iu4W9uThDgEgKCBhcgEk8k8Vznxu+C/h3SfA2m+OPBk0x0e7K+ZbzEttDZwwJ5GCMEHP1459L+N3w9v/ANoLw34V17wdcWt7HBCyPG8wQjdtJ5PQqVIIODWH8a7i0+GPwA0XwHdXkVzrsuwvFG+7YAxYtz0AJAGetVSxFTnhJVG5tu67ImdKHLKLilFLRi+IvhP8N/g74Y0l/Emjarr8t8n73ULQEpE2AT0ICgk8DknFfM3ihdKXxDqA0N5pNI85vspnGH8vPGR6449eK+zvhLpfxQ0G6stG8Rppuu+EfK2/bZJg7LHtyuM8sMYGCOnfvXyx8cLbRLP4pa/F4e8oaYs2FWEDy1fA3hccYDZGBwK78tqydeUJy5n3voceMpxVKM4qyOEooor6c8Q5/wAQf8fif9cx/M0UeIP+PxP+uY/maKyNT6g/4K0XMtt8E/A5ileInxhZAlGKk/u5Tjj6Vxf/AAUs/Zv+H2k/AfXfiraaNPB46uLiwWTVF1K6wQzJGQITL5Yyoxwo9evNe3/8FCPgX4t+Pnwv8LaP4PsY7+/sPEdtqE8ckyxYhRZAzAk8kFhxWr+3P8G/FHxp/Zev/B3hWzjvddknspFt5JRGCI5FLfMeOACfwr8f6H6Z1R4Z8VP2bfh/8Ff2DfHPifwdos+k63rXhe1N9dNqV1P5uWiYkLLIyrkkn5QOuOnFcJ+wZpv7N/iXVvhxFaeC/FKfFW3tlu5NYuZL9bE3KIS7gmcxEHnA2Yz2r67+PXwj8SeOP2MNX+H+k2kc3iafQbeyjt2lCqZU8vK7zx/CeenFedfsx6p+0d8PtH8B/D/xB8JtEs/C2lxQ6fda2mth51hUYMgiAwT04zQt5E/ZR8SfF7+3/Dv7V3xn+KmjXl0bz4f+JdOvZIFkJV7SRikqkZxjAUfQmvo79vD4gf8ADRV94C+HHha/kbRJ9Fm8bavPayEE2qW5aAEjoCWJwepK+leieAf2TfEN98Yv2mLjxZp0MXhbx/bpb6dOsquX+VxuKjJUqSCM9wK4T9j79in4gfC/wR8VLvxvGtz4s1PRm8O6IrXIlCWio20Bv4QzFBgngKKlfCkx7O57b/wTQme4/Yv+H7yO8j4vBucknAvJgOT7V4R/wVY+FeoQ+E4fiBc+MdZuYF1Wxs9P8Po4isrRTkSOQoBdmIJyxyM4HAFfUP7EPwv8QfBn9mfwj4R8U2qWWuWAuftEEcgkC77mWRcMOD8rg8eteIf8FAvAHxz+PFtL4E8I+AdNv/Cdvd2t/b65JqixTySKuXQxnAADEjOeQM06mr0CJ9qeFz/xTOle9pF/6AK8W/aS/Z3+GnxSWTxT8UL/AFL/AIR/RdPkBtF1aazs4Rks07CJlLOBgDJIwAMGuX1TxJ+0refs7xyaF4O0Hw38SrbUIrZNPlulu4GslCgybiQAx54PQDjmvNf28PhT8fPjdceD/D3h/QbXWPA8FvFea5Y22oiyN9dg/PEzkkiMYGAAepJJIGCS7BHQo/8ABIu38TL8NvGtzeXOoT+DZtXK+H/t7li0SghmTJOAflBxxkGuZ/4Kd+C7j4n/AB6+Cng6G7nthq6XcCGGQriQrlTwfUD8K+o/2W9Q+J1vYzeHvGfwu0T4ceHdKtI4tLj0fUftIYg4KlcDaAOc9ya5T9o74E+L/iF+1P8AAzxnotlHceH/AAxeSS6pO0yq0SnoQp5bPoKcviQlszwrQf2ttRs/+CdN3E93J/wsa2mfwKIyT5wu2YxI4HXIiIYH1FL/AMEyfAk/wo+PHxp8IXNzNPJpdnpqTmWQt++IYyHJP94kfhWg37BPiYft1t4pSNB8ITqsfic23njab9UyFMXXIlyQcYxxnNddb/An4r+DfiN+094r8P6TE954ws4YPDj/AGpFMr4ZWY8/IVDkgnqRRfd9w/unyh8ZNV174jeKviB+07o2ozfZfBvi2ysdJtUm+SaxhJSZgM8gsUOcdC1fRf8AwUk1O1+Mn7P/AMF7nTb97fTvFXiGxeO4gY8JPbuQeDzjcOPUVP8ADv8A4JT+BV+Cdjp/iifXU8ZXGnlr37LrEi2q3bKSP3Y+UhSQDxzj3rmrH9lf406n+zf8KvAer6NbnUfBfjWO7V/tqEHTVDkPnPUFsY64xxTSVlFjvrc4bxZ8UNZ/4YH+JHwp8V3UieOfh3qtnpk7SMRLPaG8jMEmepGwhc85AUnrmvQ/26v2cfh+f2V734rf2POPHi6VpqjVF1G6A4Ecf+pEvlZ2kjO33681t/t/fsX+Nfiv4mt/FXwwt7eTUNYtYdM8R2UkyxC5iikSSGXJxllMYGc5wAK9o/aq+DHin4mfsd3vgLQLSK78SPY2cC27ShFLRlNw3Hjop6+lRL4W0PbQ8PX9m74ffCv9hPxJ458MaNcad4o1rwSpvr5tSupvNLorsQkkrKuW5+UD06cV5R+wbp/7OPihvhrZ3XgvxTN8VgRM2svJfixNyhZg+RP5WAABjZjIwRX2t4u+EfiTVv2JZ/h5b2sZ8UN4Xj00WzSgL54jVSu7pjIIz0ryX9luX9pT4R+EvA/w71b4S6IPDelhbO51r+2wZlhLktJ5YBBIDHgHnFXfVk68iPmL45f8JX4V/bc+MHxX8L3dxJc/D6/0u9urBGLLLYywRxzjHcAHJHoSe1fSGieOrL4hf8FGPCPiDR7w3Gkar8M0vbco5KlXllIOM4yOh+lehfDj9njXrP8Aaq+PPifxJpkEngzxlZ2traM0isZ1ECpKCnJAGCORzivIv2W/2NviR8Ff2r7rVtSEN58PtI0q70rQ777Qpl+zSStLHGU6gqZHB4xxxxikuiK01Z5P8G9Quf8Ahjf9ryQXM3mJ4gvQr+YcgEKMA54/Ctf/AIJw+Jrj4DfEyx8Ia3qEq+HPH3hW38R6dJdSEqlzHuEgBPQFQ+f90V6L8Nv2S/iR4d/Zr/aL8JXulQR654v1m6u9IhW5UieNgu0ls4XODwayPjz+xP8AEXxZ+y/8GbTwtbJafE/wda/YbhYrpYz9nlRhKokzg4O3HOCGanfX7hPV6nz74m1bVfit+0d4M+NF1c3Kad4h+IY0jRo/NIUWNsVVSFBA+YkEnHXPqa+rPB1zK3/BWL4gRGV/KXwhGRGWO3O2DoOnc1b+IX7HPiXTfB/7NHhzwpYQXlv4G1SK71qYyrHyQjTSAHBbL7zgc9K7Tw38BfGGn/8ABQTxf8UJ7CJfB+oeHE0+3uxMpYzBYgVKdQPkbk8Uabev5A3df13Pz+/Z/uPgBe+IviBD8Y/CfinxPr0nii4jsbnSHvvKihL4CsYJ0UHcSeQTgjnFe7f8FDvhRd+Ovjr8F/AvhC7udKnTw5eHSI45XyJIdrQpkknJ2AZJJzgkmui/Z88DftM/svT+OdO0D4U6L4m0/Xtfn1VLq81tYWUMcAAAHggA88817Z8RPg1478eftVfAz4itpNvbaboOlXCa0FuQfs08gB2KDy4BJGQO1LblBvVnzh8SPj5L8dvhj+zDrdxO0PiG28bw6drdup2Ml3EhV9yjGN33sEdz6Un/AAUc/Zd+G/w9l8D+ItA0O4sNX8U+Llh1ecapdyC4WXLSAI8pVMsSfkC46DA4rq/jX+w347P7VmheJvAtvby/D++8QWviLU7V51jNndplZHRTjIZWJwASSOegr2r9vL4F+L/jhovw3t/CdjHfy6N4lh1C8Ekyx7IVUgsM9SD2HNC6PzB72PHv2wPD2ifsWfs7waB8HLW58IXvjnVrewur5b+4uZUXb8xRppHKEg4ypGATjnBE3xo/4J6+Afhx+zprvirw9e67YfETw9pT6qPEg1i5aW4niQyMGQyFAGIIG1QRxyec/QH7Zn7M8/7TXwbj8P6fex6Z4j024i1DTLmbmITJxsfAJwQSMjocdq8N8XaJ+158YfhpL8K9Y8LeEvDdlfW66dqfiyO/eVpoMBXKRAnBYDnrnJwBnhdHYa0aPoH9iP4qav8AGT9mfwX4n12ZrjV57Yw3NwwAMzxsU3nHc4BJ9c17wBXA/A34T6d8DvhZ4d8EaXI89ppNqsPnyABpX6u5A6ZYk47ZrvqqW+hEdjkPil/yL+m/9h3Sf/Thb12Fcf8AFL/kX9N/7Duk/wDpwt67CkUFFFFABRRRQAUUUUAFFFFABRRRQAUUUUAFFFFABRRRQAUUUUAFFFFABRRRQAUUUUAFFFFABRRRQAUUUUAFFFFABRRRQAUUUUAFFFFABRRRQAUUUUAFFFFABRRRQAUUUUAFFFFABRRRQAUUUUAFFFFABRRRQAUUUUAFFFFABRRRQAUUUUAFFFFABRRRQAUUUUAFFFFABRRRQAUUUUAFFFFABRRRQAUUUUAFFFFABRRRQAUUUUAFFFFABRRRQAUUUUANk+630r8pNa/5GrxL/wBhW6/9GGv1ak+6fpX5S61/yNfif/sLXX/ow19Vw/8AxZHzuc/w4+pWooor7s+RLNlqV3prs9pdTWzsCrNDIVJBGMHB9CagZizEsSzE8sxyc+9NopRjFO6WpV3azeiLem6te6PcC4sbuaznHSSGQo35gip5/Emq3LTvLqd3K067ZS87EuPQ88j2NZtFQ6cJO7Wo1OS0T0PpTSfit8PPG3wp0bwj4ouNR8Py6YqBZbBSUdlBGcAHOckkEcHnNZnxG+M/haz+FX/CAeDRfX1nIw82/v8AOSNwc4B9SAMYAA7V8/UV5kcroxmpXdr3t5nc8dNw5beRp6T4m1fQVYadqd3YBuq28zID9QCKp3l9cahcNPdTyXEzHLSSsWY/iSTUFKRjsQfcV6ihCLukrnDzSas27GtH4u1yGxNkmsXyWhGPIW4YJj6ZxWSSWJJOTnJJpKKIwjH4VYTk5LVhRRRVknP+IP8Aj8T/AK5j+Zoo8Qf8fif9cx/M0Vkan7CdaXmlor8fP0safpSmlooATApNtOooAatKeaWigBNo9KNopaKACiiigBvFOoooAb+Hej8KdRQAlLRRQAlG0UtFADce1H4U6igBoHNBFOooAbto206ilYBKNopaKYCUmBjpTqKAG7aXaPSlooATpS0UUAcf8Uv+Rf03/sO6T/6cLeuwrj/il/yL+m/9h3Sf/Thb12FABRRRQAUUUUAFFFFABRRRQAUUUUAFFFFABRRRQAUUUUAFFFFABRRRQAUUUUAFFFFABRRRQAUUUUAFFFFABRRRQAUUUUAFFFFABRRRQAUUUUAFFFFABRRRQAUUUUAFFFFABRRRQAUUUUAFFFFABRRRQAUUUUAFFFFABRRRQAUUUUAFFFFABRRRQAUUUUAFFFFABRRRQAUUUUAFFFFABRRRQAUUUUAFFFFABRRRQAUUUUAFFFFABRRRQAUUUUAFFFFADH+7+FflLrX/ACNnib/sLXX/AKMNfq0/3fwr8pda/wCRs8Tf9ha6/wDRhr6rh/8Aiy9D53OP4cfUrV9Ofs1/Bfw14i8HXXiDxbaJcRXF0ttaLKxVRyFyMEcljj8K+abW1lvruC2gQvPM4jjX1YkAAfUmvtz4hfCnxVD8L/B3hjwhFBv06SO5upZJhFukQZHXrlySfoK9rNq7hGNKMrOX5HkZfSUnKo1dI+Yvj38PY/hv8StR0y0jaPTZAs9oCScRsASMn0OR9AK5y3+Hfie8TTng0O9lTUf+PRliJEwxnIPpjnPQCvpz9sTwbcal4H0LxPLCI72xKwXe052hwO44ID8ZzjkVd8S+P9T+HX7Mfg3UtH8uPUJba3t1nkQMYwUJJUHucCuelmNT6vT5FeTdjepg4e1nzO0VqfKnirwD4h8DyRLrmlXGnecMo0q/K2OuCOM+2ar6p4P1vRNKtNSv9MubSwuseRcSxkJJkbhg98gZ+lfUvxE1q5+IH7JtrrmsFJtSDo5mVQPmEhXP4jrisr9ov/k3H4df71r/AOkrVrSzOpNxhOK3afyM6mChHmcXpa6PnC58H65Z6DFrU+l3UekSkBLxoz5TE5AwenJBrY8P/CHxj4psheab4evbi2Yblm8varD1BOMj6V7943Ut+xjoKgZYm2A/7+mrmm6T8TbfRtCutb8e6V4NtPKiW209sBmUAYDjA5IxkAnr2qJZpU5G1ZPmaGsDDmSd7WPnHw14bvNF+JegaZrFhJazf2lbLLbXUZGVMqg5B6gjI7g16Z+2Jo9jo3xI02DTrO3som0xGMdvEEUkySDJAAGeBz14Fei/tMWsafFL4U3G1HuJbuNHnUY3ATREfhkkge9aPxO0Gz8RftWeDbS+jEtuumrMY2HDFZJSAR3GQDiuZ451KtLESXR6I3+qqMJ0l3Wp8yWfwZ8bX2lf2jB4a1BrTbvDGIgkYzkA8nj0FctaaTe3+oJYW9pNPfM5jFvHGS5YcEYxnIwcjHavuPxNqGoad8Vhey/E3TNL0m2kVX0GUAfJgZDcj5jnIPbIrz+Px/4I8K/tQ3Wspe2zabfWHlNeQANFHcMVyxI6ZCkEjPLc966KOaVppvkvpdGc8DTjZc1tT5+8R/Cjxb4S00ahq+hXdnZ8AzOmVBPAyR0ySBz3rkq+sPjZ4T8cXHhXXda0bxkviXwfdAyT2mQzRRhgcIQCCFwM4IIA6V8n162AxMsVTcp2uefi6KozSjsc/wCIP+PxP+uY/maKPEH/AB+J/wBcx/M0V2nMfsNRRRX4+fpY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FFFFADH+6fpX5S61/yNfib/sK3X/ow1+rUn3TX5S62wHizxLyB/wATa66kf89DX1WQfxZXPns4TdONjovhdr2leF/HmkatrMEtxY2cvmtHCAWyMlTgkDg4PXtXTfF743an478a3Op6Tfahpmm7Fjht1nZOAOSQpxkmvLfMTnkfnRvXPVfzFfXyw9GpVVaerR81GtUjD2cdEe9+F/j9pknwZ1fwb4pjvtSuZlkFvcZD9TuXJJz8rc9+Ky/HXxm0nxN8EvDfhC3trmPUdO8oSyOB5Z2KRwQc85z0rxgsO7D86PMX1X8xXOsvoKfOtNb7mzxdaUeV+h7XdfGzSJv2fIvAwtLoamjAecQPKwHLZznPQ4xiuq8M/tB+CdY+GuneGvHehT6i2mqqxCNMo5UYUgggqcHHuCe1fNW9cdRx70b1/vConl1CattrfcccZWi7/I+iPif+0hovjb4Yx+H9N0iXS7mK7ieGNQvlRxRtlAMdyAOMVo698evh18QNI0a78V6BqNxrOlqPLt4HxFIwAzkgjgkZxjI6V8yh1/vD86XenqPzqP7Lw1klf7y/rte7bPdvi58edH+IHijwLqllY3NtFocyzXEUmMkCSNiqYPOAhGTjqKg+KHx+i134taJ4x8OQTQnTbZIvLugBvwzlgQCeCHx+teIb1/vCjcv94fmK0jl+HjypdLrfuZyxVaTPpjxF8Wvg18QLz+2/EfhfUv7ZdAJVhcgPgYAJVwD6ZwDXnGl+M/AH/CxtSvb/AMKt/wAInc2/2eLT43O+EgriQHIOTtPQ5+brXl25fVfwNG8f3x+dOnl9KmnGMnr5hLFVKjTa1R9E+I/jp4N8N/DnVPCngDSb22XUgwmnvWJChhhsAkknAwOgGa+d6aWUfxD86XePUfmK6MPhqWFTUOpjWrVK7TktjA8Qf8fif9cx/M0UniBh9tTnP7v19zRW9zOzP2Hooor8gP0o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Gt83FeRap+yl8L9a1G5v7rwxDJc3MjSyuJXG5mOScA9zzXr2MUhqoVJ03eLsRKEZ/ErnjP/DIHwn/6FSL/AL/Sf/FUf8MgfCf/AKFSL/v9J/8AFV7NzRW31qt/M/vM/YUv5UeM/wDDH/wn/wChUh/7/Sf40f8ADH/wo/6FSL/v9J/8VXs2T60ZPrR9arfzv7w9hS/lR41/wyB8KP8AoVIf+/0n+NH/AAyB8KP+hUh/7/Sf417Lk+tGT60fWq387+8PYUv5UeNf8MgfCj/oVIf+/wBJ/jSf8Mf/AAnx/wAipF/3+k/xr2bJ9aMn1o+tVv5394ewpfyo8Z/4ZA+E/wD0KkX/AH+k/wDiqP8Ahj/4Uf8AQqRf9/pP/iq9myfWjJ9aPrVb+d/eHsKX8qPGf+GP/hP/ANCpD/3+k/8AiqP+GP8A4Uf9CpD/AN/pP8a9myfWjJ9aPrVb+d/eHsKX8qPGv+GQPhR/0KkP/f6T/Gj/AIZA+FH/AEKsP/f5/wDGvZcmko+s1n9ph7Cl/Kj8bv8AgobpVn8G/j5b6B4TiXSdKbRre6NujMw8xpJQWyT3Cj8qKt/8FYP+TobX/sXrT/0bPRT+tVv5mHsKf8p+rU3xK0+CaSJtM8QkoxUsmhXbKcHGQREQR6EcU3/hZ2nf9AnxJ/4T97/8arr9tOrmNz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yH4mfErT5tC08DTPEIxrWltl9CvF6X0BIGYhzxgDqTgDJ4rrv+Foad/wBArxH/AOE/e/8Axqk+KX/Iv6d/2HNJ/wDThb12NAHHf8LO07/oE+JP/Cfvf/jVH/CztO/6BPiT/wAJ+9/+NV2NFAHHf8LO07/oE+JP/Cfvf/jVH/CztO/6BPiT/wAJ+9/+NV2NFAHHf8LO07/oE+JP/Cfvf/jVH/CztO/6BPiT/wAJ+9/+NV2NFAHHf8LO07/oE+JP/Cfvf/jVH/CztO/6BPiT/wAJ+9/+NV2NFAHHf8LO07/oE+JP/Cfvf/jVH/CztO/6BPiT/wAJ+9/+NV2NFAHHf8LO07/oE+JP/Cfvf/jVH/CztO/6BPiT/wAJ+9/+NV2NFAHHf8LO07/oE+JP/Cfvf/jVH/CztO/6BPiT/wAJ+9/+NV2NFAHHf8LO07/oE+JP/Cfvf/jVH/CztO/6BPiT/wAJ+9/+NV2NFAHHf8LP04f8wrxJ/wCE/e//ABqobn4taRZx75tN8RRpnG4+H73/AONV2vWsPxd/yDU/66D+RpN2Vy4Lmkkc7/wuzw9/z6eIP/BBe/8Axqj/AIXZ4e/59PEH/ggvf/jVUaKx52d/1aPcvf8AC6/D3/Pn4g/8EF7/APGqP+F1+Hv+fPxB/wCCC9/+NVRoo52H1aPcvf8AC7PD3/Pp4g/8EF7/APGqP+F1+Hv+fPxB/wCCC9/+NVRoo52H1aPcvf8AC6/D3/Pn4g/8EF7/APGqP+F2eHv+fTxB/wCCC9/+NVRoo52H1aPcvf8AC7PD3/Pp4g/8EF7/APGqP+F1+Hv+fPxB/wCCC9/+NVRoo52H1aPcvf8AC7PD3/Pp4g/8EF7/APGqP+F1+Hv+fPxB/wCCC9/+NVRoo52H1aPcvf8AC7PD3/Pp4g/8EF7/APGqP+F1+Hv+fPxB/wCCC9/+NVRoo52H1aPcvf8AC6/D3/Pn4g/8EF7/APGqP+F1+Hv+fPxB/wCCC9/+NVRoo52H1aPcvf8AC7PD3/Pp4g/8EF7/APGqP+F2eHv+fTxB/wCCC9/+NVRoo52H1aPcvf8AC6/D3/Pn4g/8EF7/APGqP+F2eHv+fTxB/wCCC9/+NVRoo52H1aPcvf8AC6/D3/Pn4g/8EF7/APGqP+F2eHv+fTxB/wCCC9/+NVRoo52H1aPcvf8AC6/D3/Pn4g/8EF7/APGqP+F2eHv+fTxB/wCCC9/+NVRoo52H1aPcvf8AC6/D3/Pn4g/8EF7/APGqP+F2eHv+fTxB/wCCC9/+NVRoo52H1aPcvf8AC7PD3/Pp4g/8EF7/APGqP+F1+Hv+fPxB/wCCC9/+NVRoo52H1aPcvf8AC6/D3/Pn4g/8EF7/APGqP+F1+Hv+fPxB/wCCC9/+NVRoo52H1aPcvf8AC6/D3/Pn4g/8EF7/APGqP+F1+Hv+fPxB/wCCC9/+NVRoo52H1aPcvf8AC6/D3/Pp4g/8EF7/APGqP+F2eHv+fTxB/wCCC9/+NVRoo52L6vHuXv8Ahdnh7/n08Qf+CC9/+NUf8Lr8Pf8APn4g/wDBBe//ABqqNFHOx/Vo9y9/wuvw9/z5+IP/AAQXv/xqj/hdfh7/AJ9PEH/ggvf/AI1VGijnYfVo9y9/wuzw9/z5+IP/AAn73/41S/8AC6/D/wDz5+IP/BBe/wDxqqFFHOw+qx7mnbfGLRbyQpFp/iGRgM4GgXv/AMaq1/wtDTv+gV4k/wDBBe//ABqm+Ef+Qow/6ZH+Yrsu1axd1c4qkFCVkcf/AMLO07/oE+JP/Cfvf/jVH/CztO/6BPiT/wAJ+9/+NV2NFUZ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fjD/wVI8Q2+uftLW1xFa30KDQLVNt7ZzWz8STH7jqDjnriitL/AIKwcftRWv8A2L1p/wCjZ6KAP2MooooAKKKKACiiigAooooAKKKKACiiigAooooAKKKKACiiigAooooAKKKKACiiigAooooAKKKKACiiigAooooAKKKKAOP+KX/Iv6b/ANh3Sf8A04W9dhXH/FL/AJF/Tf8AsO6T/wCnC3rsKACiiigAooooAKKKKACiiigAooooAKKKKACiiigAooooAa1Yni7/AJBqf9dR/I1ttWJ4u/5Bqf8AXUfyNTLY1pfGjjqKKK5j2AooooAKKKKACiiigAooooAKKKKACiiigAooooAKKKKACiiigAooooAKKKKACiiigAooooAKKKKACiiigAooooAKKKKACiiigAooooA2/CP/ACFW/wCuZ/mK7OuM8I/8hR/+uR/mK7OuiGx5eI+NhRRRVnMFFFFABRRRQAUUUUAFFFFABRRRQAUUUUAFFFFABRRRQAUUUUAFFFFABRRRQAUUUUAFFFFABRRRQAUUUUAFFFFABRRRQAUUUUAFFFFABRRRQAUUUUAFFFFABRRRQAUUUUAFFFFAH46f8FYv+TorX/sXrT/0bPRR/wAFYv8Ak6K1/wCxetP/AEbPRQB+xdFJupN1ADqKQmloAKKTNLQAUUUUAFFFJmgBaKKKACiiigAopKWgAooooAKKTdS0AFFJRmgBaKKKACiiigAooooAKKTPtSbqAHUUgNLQAUUUUAcb8Uf+Rf03/sO6T/6cLeuw/CuE+M+qWuh+DYNQv50trO11jS5pppDhURb+Akn8BXMf8Ne/CLt4yt//AAFuP/jdXGnOfwJszlUjH4nY9j3Ubq8c/wCGvvhF/wBDjB/4C3H/AMbpf+GvvhF/0OUH/gLcf/G60+r1v5H9zI9vS/mR7Fuo3V47/wANffCL/ocoP/AW4/8AjdH/AA198Iv+hyg/8Bbj/wCN0fV638j+4ft6X8yPYt1G6vHf+GvvhF/0OUH/AIC3H/xuj/hr74R/9DlB/wCAtx/8bpfV638j+4PbU/5kexH3orF8J+LtI8daFbazod7HqOmXAJiuIwQGwSDwQCMEdxW17Vja2jNU76oWiiigYUUUUAFFFFABRRRQA1qxPF3/ACDU/wCuo/ka22rE8Xf8gtP+ug/kamWxrS+NHHUUUVzHsBRRRQAUUUUAFFFFABRRRQAUUUUAFFFFABRRRQAUUUUAFFFFABRRRQAUUUUAFFFFABRRRQAUUUUAFFFFABRRRQAUUUUAFFFFABRRRQB0Hg9R9snPfYOfxrrf4a5Pwb/x9XH+4P5mus/hrohseVX/AIjFoooqznCiiigAooooAKTdQKpavq1poWmXWpX8621laxtLNM/RFAySfoBRu7IC7kUZFeOf8NffCL/ocrf/AMBbj/43S/8ADX3wi/6HGD/wFuP/AI3W/wBXq/yP7jH21L+ZHsWaM147/wANffCL/ocoP/AW4/8AjdH/AA198Iv+hyg/8Bbj/wCN0fV638j+5h7al/Mj2LdRurx3/hr74Rf9DlB/4C3H/wAbo/4a++EX/Q5Qf+Atx/8AG6Pq9b+R/cw9vS/mR7DS147/AMNffCL/AKHGD/wFuP8A43VvRv2pPhd4g1a003T/ABbbz3t1IIoY/ImXexOAMlABk+ppewqpXcH9wKtTf2kesUUgpaxNgooooAKKKKACiikJoAWim7qN1ADqKbup1ABRRRQAUUUUAFFFFABRRRQAUUUUAFFFFABRRRQAUUUUAJRSN0rwn4zftWaZ8HfGMfhybw/f6vdNardtJbyIqqrFgBz1PymtKVKdaXJTV2Z1Kkaa5ps9359aOfWvk/8A4b80wcHwNq//AIER0v8Aw39pf/Qjav8A+BEdd39m4v8A59s5fr2H/nPq/n1o59a+UP8Ahv7S/wDoRtX/APAiOj/hv7S/+hG1f/wIjo/s3F/8+2H17D/zn1fz60c+tfKH/Df2l/8AQj6v/wCBEdJ/w37pn/Qj6t/4ER0f2bi/+fbD69h/5z4l/wCCsX/J0Vr/ANi9af8Ao2eiqH7aGqyftGfGCHxVY2k+hwppcNkbW5Id8o8jFsj13/pRS/s7FfyMPrtD+Y/SD9rz9piX9l3wPoPiCLQ1186nrUGkmB7gwhBIrEvkKckbOmOc9q8w/aW/bI+Kn7PK6rrj/BmHVPAVq8CQ+IX1yNPOMgXH7oKXHzEjp2zwK57/AIK3f8kU8Df9jjZf+i5a3v8Agp9/yZHqfGf9J03/ANGrXm9LnodbFy2/a++Keh/Bnxh8RfGnwbj8NaVpOlR6lpxGuRzi/LsoCnYCUGHByR7YzU/wN/aj+N3xevPCmpXHwKi0rwRrZjlbX18QwyeVbsCRKIsBj24wDzTP2qR/xrg1/wD7Faz/APaVcZ+wb8N9b0nwf8N/EVz8fb7VtLm0pCngSYwCGPcmFjGHLnaeQNuSR2prd+RHRMt67/wUpj8M/tRXnwv1HwX5GgWmsw6NN4k+2nEcsoxGXTZgAkEct0BPavYP2wv2rIv2WvBmj6haaH/wlGvaxefZLHSVn8oyBULySEgEhVAGcDqwr4R8UfCWT4v/ABQ/bM06zQtq+myWer2DJ94TW5kkGO+SAR75q38NviHf/tqeKNT8b6rbyDSvhv8AD6S3Kyj5ZNWlhKySAdOQrsO4AFJaxXcfU/Q79mH42yftEfBDw54/k0pdFk1VZi9is3miMxzPEcNgZB2Z6DrXmP7Qf7WHxE+E994jm8NfBXVvFPhvw5H52pa9cXaWsBQIHdoVILShQeSoIGD6Gj/gmb/yZb4A9f8ATf8A0snrgv24/wBo661/VH/Z6+Hs1pJ4y8SQ/Z9Y1K5nWO30m0cfOXYkAMUJ46gH1IFOXxWQR21Po/8AZr+PukftJ/CfS/HOjW0tjb3bPFLaXBBeGVDtZCRweeQR1BFcj+1d+1lb/s06Cklv4W1bxfrctrJeLaWMLeRDBGQHlmmAIjUEgdyaT4P2nwz/AGOf2eND0q58X6dD4e01xBcazJOrJNdync2SucEsTgdhjNO/bW8SaSP2VfiEDqdmj32hyvaq86q06kAgoCQWyCOnrSl5BHzO/wDgH8UJPjV8HfCnjiXT10p9csluzZpKZBESSNoYgZ6dcVxn7T37VWifs26do8Mmm3fiXxXrk/2bSPD+n8z3TkgZ74UEgZwcngVm/sD6xYX37Jvw0tbe9t7i5t9GjE0EUqs8RJbhgDkH6gV88ftlajbfDv8Ab6+APjnxQ/2bwZCktq15MP3ME5WRQzE8DDSRsT1AGe1VJe9YUdrs9++Ef7RvxJ17xSdK+Jfwb1H4eWElnLfRaz9tju7NEjAZlmdRiNsZODjoa86sv28vHXxRutWvvg38E9S8feEtMne3k1ybUI7NJ2Xk+SrAl+MHAyeRkDNexfHrx54e8bfCHxv4R8NeJtMv/FOteGdR/s2xsrtJJph9nYEqFJwOQMnAyRXiH/BM74weB9M/ZN0vS73xBpmi6joU1xHqdte3KQSRNvLbmDEHBBHPsR1FT38h9Ed34M/bu0Dx/wDs9+OPiHpmiXVvrPg+J/7U8NX7eVPBMo4Rjg4BIIzjggjGRS/sn/tu2X7THw88UaxNoQ8P+INAjNxPo5uDIXhMZkikVioJVgMZxivjX4c/8Vf8O/21PiDpUbjwjrRaPT5wu2O4KvIzMvHOAyn/AIFWnHptz+zn8OPgj8ctNQjw74i8GWnhfxXEg+XD2oEFwQO4IUZPoB3o7jtqkj6ZT/goXp1n+y3oPxY1LwvMNU13Up9J07w9Z3Adpp455Ih+8IAAIQEnHBOBnrXoPwW+PnxH8ZatqumfEH4Q6h4Amt7BtRtbv7Yl3azqCB5ZkUYWTvtPOOa+U/2dvhp8M/jX/wAE/wDwH4S+IHiSLwzLfaxqc2i6j9pWCVLlbyYgxl/lJweVPUdMHBGz+zb8TfiR8O/2kdY+AOseOLb4seGjost5aa3GRJNZ/KQkbuCeeACpJxuBB5xT8hH0/wDsf/tKS/tSfC248Xy6GugPFqE1j9lS4MwOzGG3EDrnpjt1NedeEv27rjxN8H/jP43PhKOB/h7fXFolmL0kXvlkgMW2DZnHQA49TXmX/BLX4l+F/BPwG8W6B4h12w0PV9E127kvrTULhYJIkIGGIYg4yrDjoRivIPgyp1L9h79q/wAQwox0rV9UvZ7KcqQJUzncM9RyOlErXHFdz9DvBfxf1z4hfs56V8RdA8MLfa9qmkLqNp4f+1hBJKwyIvNYADnuQK+YW/b4+N6/FgfDQ/s9wf8ACamzGoDS/wDhJIs+Qc4bft2djxuz7V7n+xH4q0WT9mD4V6amrWLah/Yduv2RblDNkKSRtznOB6V4rc/8pco/+xNT+TVTXvW6Cj8Ou56V8Vv20bz4Q6H4K0jVPAl5qHxZ8Uxb4PBOmXKzPC2cEvKMjbnIBxzg9gTXO6L+3Z4l8HfEbw94U+NPwpvvhkPEM3kabqov47y1eQkAIzqAAckZGSRkEjHNebfGrWrH4Y/8FTfAfiXxdcR6f4e1Pw+bOwv7s7YUmxIpG48AhmGSem8etH/BTbxhonxQb4RfDzwnqdprnjC78UwXkdvp0yzPDCqOpZipO0EuDz2UnoKlapBboen/ABe/bS8d+F/2jLz4R+APhZF461e20xNUMjauloTGcbiAy4wCVHXJz0ruv2WP2tof2iLnxRoWqeGrvwb408MXH2fVdHupBJ5bZIyrADIBBHIHr0NfIvxM8IeP/FH/AAUq1rTPh14sg8HeJ4vBkbjULi1E6uiiMGMg8DcxX5sHGOhroP2FfHugfC3wL8efEni77UPivoF1c3Xiu5v5w7XJj3FGjAVdqlgRg5JJHOCADZA73PT/AIgf8FF7XwP+0/H8Mv8AhFhd+GotUtNHvvFQuyqW1zOoO0ptI+UnByw6Me1fZ6txntX4mxaX8RfG37KnjCR/gx4g1S88Saw/jEeNI7iIRIqEspEZ+cqqBxwc5OR6H9T/ANkP4uJ8cP2efB3ikyB72ayWC8wckXEY2Pn3JGfxp293zE9zxXxV+258SZvj142+Gvw8+DyeNp/C4R7m4/tlLZzGwU7gjqAeWwACTXefAL9tDS/jVH4u0fUPDt94P8e+FYZJdT8NakcSqFByVOBlc4GcdwehBrxH9nnxBpfh7/gov+0TNqupWemwNZW4WS7nWJSQUJALEdBziuc+H+sWPxZ/4KCfGHxn4Pdb/wAL6Z4Rn0671S25guLgxooCuOG5Q4IzkJnng1L2+RWl2d18J/25vjb8btIfW/Bn7P8ADrHh5L6Sxe/XxHFHhkID/K6g8Ag9Oe1fclnJJLaQvNH5MzIC8ec7WIGRnvg1+Vv/AATx+Gut698O4dftvj5f+BdMtvElw0vhOLyBDchHQsSXcMPMHBwDwO9fqvGwdAVOQRxjpVdELqPooopAeLftg/8AJv3iP/rvY/8ApZDX57aXGn9nW2UU/u17D0r9Cf2wf+TffEX/AF3sf/SyGvz50v8A5Btt/wBc1/kK+14f1jM+VzltSjYn8qP/AJ5r+VHlR/8APNfyp6qWYAAkkgAAZoZSjFWBDA4IPBz3r633dj5z3txnlR/881/Kjyo/+ea/lUjxvGV3oyZAIDDGQehHsabS93oHvDfKj/55r+VDRJtPyr+QqWSJ4W2yIyNgHawIOCMjr2IwaY33TTsrXQXdz7z/AGL/APk33w//AL8//oxq9xFeH/sXf8m+eH/9+f8A9GtXuAr8mxX8afqfouH/AIUfQdRRRXMdAUUUUAFFFFABRRRQA1qxPF3/ACC19pB/I1tt1rF8Xf8AIMX/AK6D+RpdGaU/jR8r+Ov2qbTwb4v1TQU8NXmoPp8gjknjmRVJIB4B571h/wDDZkX/AEJmof8AgTHXj/xb/wCSy+NP+vtf/QBXM191hcmwtWjGclqz5bFZxiqVeUIvRH0N/wANmQ/9CZqH/gRHR/w2ZD/0Juof+BMdfPNFdP8AYeC7HL/beM7n0L/w2ZD/ANCZqH/gTHXQeAf2pLTxv4x07w+/hy806S+LLHPJMjKCATyBz2r5arrPgzz8avCH/XaX/wBFmuXF5PhaNCU4rVHXhc4xVWtGEnoz7sooor89P0EKKKKQBRRRQAUUUUAFFFFABUdxMLe3llIyEUsQPQDNSVW1T/kG3X/XJv5GqirySZMnaLaPndv2zrRpJBB4Qv5Y1dlEguIwGwSM4P0pP+GzIv8AoTNQ/wDAiOvm7Sz/AKK//XWT/wBDNW6/SKeSYSUFJrc/OamdYuM2k9EfQ3/DZkX/AEJmof8AgTHSf8NmRf8AQmah/wCBMdfPVFX/AGHguxn/AG3jO59Df8Nlxf8AQmah/wCBMdejfBr42W3xeOrpFpVxpU+nGMSRzurbg4JBBHTp+tfGde9fsa/8hjxx/vWv/oLV5WZ5XhsNhnUprU9bLc0xGJxKpzeh9PUUUV8OfbBRRRQAUUUUAFFFFABRRRQBxnxa+Jlv8KPCZ1u4spb9fPjgWGFgrEsSByeMDFeQf8NmRf8AQm6h/wCBEddD+2B/ySeL/sJ2/wDM18sV9llGW0MXR56i1Pj82zKvhayhTdj6F/4bMi/6EzUP/AmOlH7ZkP8A0Jmof+BMdfPNFe3/AGHgux4f9t4zufQ3/DZkP/Qm3/8A4Ex01v20LSHa0vhC/jjyAzG4jOATjOPxr57qjrh/4lsv1X+YqKmS4SMG0tUjSnnWLlJRb0bP1C8CXAut06ghZIVcA+h5rsPWuH+Gf/HjB/16x/yFdzX5/ZJtI+wqO7uxaKKKZkFFFFABRRRQA09a4X46f8kf8Y/9guf/ANANd13rhvjp/wAkf8Y/9gu4/wDQDWtL+JH1RnU+Bn5kaXGh062JRT+7U9ParXlR/wDPNfyqvpf/ACDbX/rkv8qtV+twiuVH5vJvmY3yo/8Anmv5UeVH/wA81/KpWjdVDFGAbO1iMA4649aTy3KFwrFQcFgOM+5qrwtcXvbEflR/881/Kjyo/wDnmv5U6n+S5j8zY3l52lsHGfTPrR7otSLyo/8Anmv5Vq+C40X4ieDyEUH+17YcAf3hWZWp4L/5KH4P/wCwxb/+hiufFJexl6G+Hb9rE/VBPuinU1PuinV+Sn6MtgooooGFITilooA8g+PX7Qdp8DRo6z6PcaxLqTuscdu6pt2gEkk/WvJ/+G/bXt4E1L/wKiqj+31/yEfAf/XS5/8AQRXy9X2OW5Zh8Th1UnufMY7H1qFZwg9D6v8A+G/bX/oQ9S/8CoqP+G/rb/oRNS/8Coq+UKK9P+xcJ1/M4P7UxJ9Yf8N+23/Qial/4FRUh/b+tv8AoRNS/wDAqKvlHNJR/YmED+1cSfo/8DvjFa/GzwfLrttp02liO6ktHt7hwzBlAJOR25Fei182fsF8/CPVD/1Grj/0GOvpSvhMVTjSrShHZH12Hm6lKMpbi0UUVzHQFFFFABRRRQAUUUUAFFFFABRRRQAUUUUAI3SvgH9s3/k4ID/qCwH/AMiSV9/NXwB+2d/ycCP+wLb/APoySvcyX/e18zyM0/3ZnjNFFO8t/L37Dszjdjj6Z/pX6Q2lufD2b2G0U5Y3cMQrEKMkgE4HqfSm0uZbXHyvsFFPWF3R3VGKIBuYAkAHgEntTKpPsScR4w/5C/8A2zX+tFHjD/kL/wDbNf60Vym62P1l+Kfwc8I/GnRrLSvGOjx6zYWd2l9BFI7KEmQEK2VI6AnjpzU3xK+E/hf4ueC5fCnizSk1XQZWjZrR2ZQShBQ5Ug8EDvXYbqXcK/JPI/STkvE3wv8ADfjD4e3HgfV9MS78MXFqtlJYsxCmFcbVyDnjaO+eK8o8FfsF/A74d+K9M8SaB4Ht7DWdNmFxa3K3EzGOQZAOC5BxnvX0Hu9KTcP/ANVLYOhw3hf4K+DvBvjDxR4o0jRYrTXPExX+1roMxNztyBkEkDqegHWs3wH+zn8Pfhj4b1/QPDXhu30rSdeeSTUbeIticuCrZJJIGCRgYAzxivS91JmgDmvhz8OPD3wn8H2Hhbwtpy6Vodjv+z2iMzBNzF2wSSeWYnr3rynx9+wr8E/ih4u1LxR4l8EwajrmoyCW6umuJVMjAAZIDADgDoK98pdwofcDxGz/AGM/g/Y/DW58BReDbceFLi+XUpNPaaQg3CgAPuLZBAAGAccVofFn9lH4XfHBtGPjPwtDrH9jwG1sQ0siCGM4yoCkZHA6+leu0ZH+NMDyz4M/sxfDf9n241OfwH4bi0GXUlRLpo5ZH8wKSVB3E4wSenrXV/ET4ZeF/ix4dm0Hxfodnr+kyMGNveRhgGHRlPVSPUEHrXU7utG6h6hseRfCX9k/4VfA3Vp9U8F+DbHR9TlQxm8XdJKFPVQzEkA4GQOtYnjX9hv4H/EHxJLrut/D3TJ9UmcySzRB4RKxOSzKhAJJ6kjmveN1Ln2oA4qf4PeDpvh1ceA08P2dr4SngNq+l2sfkxGM9RhcEZ9c5NRX3wX8Gal8LI/hxdaFb3HgyOzjsE0uTJQQoAEUEnORgEHOcjNdzuo3UgPHrr9kn4TX3wv0/wCHlx4LsLjwjp8kktpYybiYXdizsjk7gSWJJB71r/CL9nP4c/AiG5j8DeFLHQnugBNPCpaWQDkAuxLEe2cV6VuFG4UwPDfiB+xT8Fvid4mfxD4i8AabeavI++W4TdEZW45cIQGPHJIOa768+Dvg26+G9x4A/wCEfs7fwfcW5tJNKto/KhMZ6jC469znJ69a7TdXlXx2+Mmp/C/T9HtfDnhK/wDGninWboWtlptoCkSAcvLNNgrGijuepPA60ulgOY+Hv7DHwU+FnjDTfFHhnwVBpmuae5ktrpZ5WMZKlScFyDkEjkd69Eb4L+D2+Kw+JB0eM+MlshYDU97bvIGcLjOO55xmur0ua7m021e+ijt75olM8ULl0RyBuCsQMgHIBIGcVdLUwOK+J/wd8F/GbQ00nxp4csvEFkjFo0u48mNiMEowwVJ9iK5f4Tfsm/Cf4H6lJqPgzwXp+kai67ftu0yzKD1Cu5JUHvgivXd2elKTigDhofgv4Pt/ipP8SI9GjXxnNZ/2e+p723GDIOzGdvUDnGeOtcv4m/ZP+F3jDWvFWr6p4Vimv/FMCW2syJNJGLxEZGUOFYDIMaHIAzjnqa9iooAxdF8J6T4f8L2vh3T7KO20a2thZxWij5VhC7duPTHFc/8ACf4M+Efgf4dn0HwXpC6NpM1y929tHIzL5jABiNxOMgDgcV3VFAHgfxA/Yb+CvxR8ZX/inxL4Jt9T1y+cSXF008ql2AABIDAdAB0r0nwP8IfBvw08KyeHPC/h2x0PRpFKyWtnEEEmRglyOWJHGSSa7OkBzQB80D/gnJ+z4Lz7WPh9bCfzPNDfaZvvZznG/wBa+kbW1js7WKCFdkUShEX0AAAH5VPRR0AKKKKAPFv2wv8Ak33xH/13sf8A0shr8+dL/wCQbbf9c1/kK/Qb9sL/AJN98R/9d7H/ANLIa/PnS/8AkG23/XNf5Cvt+H/gmfKZ1vE9C+E/jDX/AAvrjW/hqytrvVtQKwRGa3ErIc5+XPTPc+g9q+k9atfD/ij9ojw7aXFpa3Opabpck2oiJR5bXCruVSO5ByefUDtXz18F/ivafCfUtQvpdDj1a6uIxHFK0nltAOd204JBORyMHitSL426ZofjPTPEXhzwsmlXMLSfa1ku3m+1K4AIYtkg9Tn1NdeLw9WrXbhG2m/c48PVhCkk5HqNp4ss/iF8M7vxF4ztreYaF4ggCSRQBcQGRVKEAcqA3TvgVo6hoGh+PIdK1i4lstefTr6cxLp0QQXm5ibe1zgA4GCx5CgHPc14v46+MGl654TPhrw74f8A7A0i4vBe3g88u8r5yACegB5APoPSkg+Nx0jxJ4bn0nTvs2gaJGY4tOZxmXcpWWR2A5dsnntx71yLA17c0U15XN3iqV7OzRhfF3TfEtv4snvvE1usN3fjzYmidXjMY+UBWUkEKABgdMdq4iu3+JXxCg8bLo9nYWDadpelwtFBFJL5jksxZizYGcnAx6CuIPQ19Hh1ONGKqKzR49bl9p7j0PvT9i7/AJN88P8A+/P/AOjWr3AV4f8AsXf8m+eH/wDfn/8ARrV7gK/LsV/Hn6n6Bh/4UfQdRRRXMdAUUUUAFFFFABRRRQA1qxPF3/INT/rqP5GttqxPF3/INT/rqP5GpexpT+NH5t/Fz/ks3jP/AK+1/wDQBXdfBV9P1Dwx42sbjSLOeeHR57kXsyB5QRtChc5C4yTkYJJ61w3xa/5LN4z/AOvtf/QBV/wX8XPEHgHTZrLSTZpDOSZTNaJIzA4ypJGSOBweK/TKdOdTAwjBa6HwVeahjJuWx6p8PbbT9A8N/Dy3XQ9P1L/hJryaO/mu7YSvsBChVYg7cA5yKt2LeHtY0nWvByJNBY6bJJBOfJTyVxdlklEmcmRlxGFxk564zXkui/GrxZ4ftbi2sr6KKKWaS4UG3RjBI+SxiJB2ZyeBjtXOr4u1SPSxYR3Jjg+1fbGKgBpJR0Zj1OOcA8DJ9aw+oVpScpOz9QWKpRSSR1nxl0HU9N1a3ubpLSPTiGs7SCyk3rbiIgGI8D5gTknnJJOTWN8GP+S1+EP+usn/AKLNVfFnjzWPGhg/tOWNkhLMqQxLEpZiC7kADLEgEk8nFW/gx/yWvwh/11l/9FmunEQnTwMo1NwwsozxcXDa592UUUV+Un6sFFFFIAooooAKKKKACiiigAqtqn/INuv+uTfyNWarap/yDbr/AK5N/I1cPjRM/gfofnJpf/Hq/wD11kP/AI8a9rc6dqn7OtzcxaTZWd3a6xFai5jjzK48sElnOTyTnAOBgV4ppf8Ax7Pz/wAtZP8A0M16PD8aPEdv4Tbw2n2D+ymjMZjNnGScjbuJx97HRutfrNWnOpSp+z3Vj8kjOMKs3PY9nvtH0db7WPBZ0PTxpVn4bF/Hei3UT+cFVvMMvUgkkYzio1udG+JVhp+oW9oSlpO0ljaXsSwxhliGYgQSWiTYXZsDOAAMmvF7v4yeLL7wz/YUuog2ZgFsziJRM8I6RtJjcVHHBNZtn8QtbsL3S7m3uEjbTYTBbxCMGJVIIYFCMHcCck8nPNefHAVtW3qdH1qnokrob4+0rU9K8U3g1eWK4vLgrdGe3bdHIsgDKynA4IIwMDHAr1j9jX/kMeOP961/9BavGfEXiK98Vao9/qEivOyqgWNAiIqgBVVQAAAAAABwK9m/Y1/5DHjj/etf/QWpZtGUcBae52ZQ08cnHY+nqKKK/ND9JCiiigAooooAKKKKACiiigDw79sH/kk8X/YTt/5mvm7wrqEGma9ZXNxZQ6jEjgG3uM7GJ4BIGMgEg46HHpxX0j+2D/ySiL/sJ2/8zXzV4d1+58L6xb6nZrC9zASVFxEJUyQRypBB4J/HHpX6HkacsHJJas/PM9dsWmz6BvvDekt8evE8zaVaNBpeinUYNPEQELSrAhGUA5GSSRjk0jeJNKsdH8JeJ7nTo9J1nXbK4tDNpFkuUkWUBJFiyBkjK8EHB615bqPxz8W6l4hstbe7t4tRtVZFlhtkTerDBVwB8wIAGDnjpWfqfxW8Rax4gs9YubmJruyjMdoqwKsVuDnlEAABBJIOM5wewrqWBrytzPp3PO+s043serfEPwbPNpmvyeHorO2N/cTXN8skgEuIwHNvGACMICGY5GWOBnHPzVrgxpsv1H8xXb6b8Sde0rQ7vSoLtTbXBkZnkjV5VMgAk2OQSu4AA4PNcPrn/INm+q/zFd1GjUo0pxqO5zTqQqTg4rW5+nnwy/5B8H/XrH/IV3PpXDfDP/kHwf8AXrH/ACFdz6V+Xvd+p+iT6eiFooooMwooooAKKKKAEPauE+OX/JHfGP8A2DJ//QDXdntXCfHL/kjvjH/sGT/+gGtaP8SPqjKp8DPzL0r/AJBtr/1zX+Vaml3x0vU7S8WKOc28qyeXOu5GwQcMO4OMEVl6X/yDbX/rkv8AKtrQNQt9J1uxvLqzW/treZZJLWQ4WUAglT7HGDX61/y72vofnP297an0p4k8a3Wu/s5alqHja0s4rzUbgLosUcAiYKNuGAHIAO7n0x6iuutdSTw/8TvCvw3t7K0Phi70jNxA8ClpWMbEsTjOcgH8TXjHxE+O/h34i2cv23wWov1tzBa3H25ytuMcFUACgA84xzVyz/aUtI47DVbrwzHc+MLGzNlb6oZjs24wGKdNwBPPufWvlPqddx+Bq7el9ux7v1iknbmO68KweHNW0WTwhp9xYeULa9sp9NliBuGvBMTHPuwcKqAnORgACvP/AIt+EdW03wbZWWh2H/FGaUome6V18y6lY7WuHTO4IW4UkYwAQecDhdJ+Io0HwtrVtZW0ieINYcrdaqzgssBOWRO4LHqc8iui1f46Jqfgu40waR5WsXWmw6TcXxmyhgibcCExwxyQTnjPFdNPC4ijVUo6q/X8zCdajUg09GeTVqeDP+SieDv+wxb/APoQrLrU8Gf8lE8Hf9hi3/8AQhXvYn+BL0PMw/8AFj6n6oJ90U6mp92nV+SH6OtgooooGFFFFAHx1+35/wAhLwF/10uf/QVr5s0O9i07Vra5ntI7+KNgxtpiQj+gOOcZwcd8Yr6U/b7/AOQl4D/66XP/AKCK+a9E1ifw/q1tqFsInnt33os8YkTOCOVIORz3r9DylOWCskfE5n/vOp9EX3hjR9S+PVosmlWgtItDW/FjFEEieVYNwBQDBBPJHf3qsvijSoPDPhbxjqGlwaVq18b3TvP0qzRShAXy5Vi4BKkkcEE565rzLWPjl4s1nWNN1SW7t4L/AE8kwT29siNggDaxA+ZcDGDxg1n6z8V/EWvaxp+o3lxC8un5NrCtuqwxE8khAAM55yQeQKhYDES5ed6JdyfrVKN+Xc9e8ceEZ9St9fn8PxWtrqGrODdrcOqSqqxCQ26KAQHYKZHGRgnbkkGvnE55zXVaT8TvEOi2d7b294pF3I8rSTRq8iyMpV2RyCVYgkEjnBrlW716mFo1aN1N3Rx16kajTitT7Q/YN/5JFqv/AGGrj/0FK+k6+bP2C/8Akkeqf9hq4/8AQUr6Tr85x3+8z9T7nC/wIj6KKK4TrCiiigAooooAKKKKACiiigAooooAKKKKAEavgD9s7/k4Ef8AYFt//Rklff7V8Aftnf8AJwI/7Atv/wCjJK9zJf8Ae18zyM0/3Z+p42jbHDYB2kHBGR16GvqvwP8AEC8174P+LdS8Y2Gn2/hpLYWumwQ26x75tpGEHfnac9jn0NfKsTBJUZ03oGBKnuB2r3TxF+0J4Y8VaPY6bqHgKOS0sYjHbQpfOkcXGMhVAGfcjNfY5hSnW5Ywjfz7Hy+EnGnzOUjuNA8QP8N9A+E2laRbWqW3iHL6kZIgzT7iowSewBP5CtPTP+EV8PeMNX8NWb6fbH+2Z/t2mzwBpLuGSEeVHHweA7YABGOvavJ/Cvx/07T9B0K113wymsX/AIfLHS7oTmPywcYDDvjA/L655nSfiw+n614l8Ry2hm8U6oX+zXjMNlpvJ3MoPO4A4BzwK8n6jXk5XTX666HofWaSStY9B8d/D3V9D8A3Gh+FrJbrTkke61e+SRQ1xIhyY41J3MkXQkAjIPcV891634f+O40fwjbWM2ltc6zY2t1ZWt+ZyFCTsWYumOWBPBzz3715HXs4CnWpqUaqPNxUqc2pQZxXi7/kL/8AbNf60UeLv+Qv/wBs1/rRXY9znWx9f/8ABVjW9R0L4MeCZdNv7nT5ZPF1mjvazNGWUpKcEgjIyBwa8E/4KDWfi7xh+014T0Hw34g1PTLuDwdNqtvFZXLoHmgSSbBAIyTsxnk19N/8FJPhL4u+L3wn8I6b4P0S412/s/E9peTwW5UNHCqSBnO4jgFhnHNZ/jX4L+LdY/b7+GvjJPD89x4PsPDVxY32o5UxRSNFKvlsM5ySwHAI5r8hj09T9Jlpscj8UP2sL7xx+wf4NvvDl648c+Pmg8MwrbviaO6L+VcMDxgjacEYI3givHf2e5tf8Hfso/taaPPr+pXl3oEs1rBdTXTtIjLCVJViSRkjtiut+AP7Ffjnwh+2ZcLrlhdD4R+EtRvNb8PSSOpgluJwpQIAScrnJyBgx8da6Lwb+z/8QdN+D/7W+l3Hhm7iv/FmoXMuiQMV3XysrBSnOOSQBkitNLPzGuiPlia8074V/Ar4TeP/AIb/ABV1y5+MerXkMd54dj1n7YJQWIKtbjJUZCjDZB3Yr7K8N+ItZuP+Cof2G8vLlIG8DRyy2Pmt5KykIWIXOMgk84rv/wBi39lDwn8M/hD4J1TW/h7pek/ESGzU313Pao10su4nJfn5gMcg15b8YtD+Kfwy/bzufir4W+FmqePtDk8Oppg+wXEUI3nGeWPbA4x3FJv3kiLNpmP/AMFVNbtNP8afBO11vXdT0HwtdanKurT6ZPJHILfMYdgIwSSFJIwCfQGun+Dek/B/RvgX8ZPEPwX8c+KPEzx6Fcw3M+tXVyTbyLA7IYxNFGQe+QD07Vy/7V2i/Fj42S/A3x/bfBvVW1Dw/q013qXheS4hkkSNJEKB2JC4kCEjg4zyK9p8O+LPHHxY+E3xQ0C9+CF58M7ibQrmKxjklgYX80kTqEAjAAIJHJ457VP2fMu+qPkT/gnD8QvEfws+KHgvT/Eeu3+oeG/ido01xZtf3DyLHe280kZVSxOCQozjsw9q5r9rj4keJ/ij8bNX8d6Vr2o2PhHwz4r07wlpsdnctHDNMGdrh8AgHBQc99w7DFeo6/8Asn/Eo/sL/Cp9E8P3lj8XPA2ove2lijILhFediwBztPGxsZwQPwrQ8cfsgeNdD/Y3+FPhXR/D11qvi1fFNrr+vQxspkjdyzSs5JAO3IBwT071WnMmLoc/+21rPhST9t/wjpfxK8Xa94a8AyeHfMu5tGuJ1kEgWQxkCJGPLBQSFPHUjrXZ/Fyz8C+Df+CcnxD1f4OeMPEWs6Hf3luV1TVLuc3KyC6hjkRTIiOowCCMAHJ5IrS/aS8A/EXw/wDtreE/iboHwqvfiT4f03QDZzWsLQqjSMki4PmHGVLA9D7V1nx1tPiD+0N+xR490G2+EF94H8RSXNrHZeHTLCz3CrcwyPIm3CgABiQcH5T1qNoD6nkn7PfxQ8TeB/2f/jZ8HfGGsXE/iDRfCd5rugajLK3mz2U9k0gKOTk7GYEEEkZI4xitzRf2fdH+M/7DfhPx9rviHxRb6/oPhG4a3bT9XeGKVk8yQGVcEsc8ZyDjit39rr9l3xp4k+D/AIG8VeA9Ief4i6LoB0C/06MqHu7O4tzFNGckAlCxIBOBk9a9c+Efwx8UeHf2CbbwRqGky2/ilfDFzaNprFS/nMjhUJBxkkgdcZPWm9mxLoeO/wDBNj9nXRNY+GPgz4v6h4g8UXnihmuN0NxqzvZHDNGMxEHOB6nrzXif7Ufizxx8Svi18UPi74S1nUIfD3wl1Ox06C1tZ2WG5McpF0xAODhjycHIHpX1v+yz4R8efBX9hOLSJfDV3H47sbG8a30Y7fOMzMxiHBxySD16V4x8Ff8AgmPN4g+CazeN/HXjvw14n8RRzXer6FpuoQR2YmkLHbIhhYscEbssc5IBFV9q6BWt5npH7Zf7WWr+Hf2X/Bmu/D+9FnrPj6S2tLLUVAJtllUGRlzwGGdoJ6Ek9QK2/hn+wYPAmpeGvFUXxR8byeL7WaG61Sa51MzWt/ggyxNERgK3I6kjOa+fvDv7IvxT+In7G5+G+saVNofi/wAAeIJLzwzcahIvl39uZGkCggnAyxwTjHyjGOn0H8Mvjt+0br2oeHPDut/A9NEmjnhh1jxDe6kptPJBAlkiRTuLFQSASQCecjiltewux4t+z78ZdU+HPiv9tHxTdXdxqY8PXkE9nbXMrOiOPtgUAEkAEhcgYyBVv9nv9lHVP2qvhDZfFP4j/E3xi/ivxD5l3YnS9RNtb2CbmCBYwMEAjOBgYwPeui+B37LfijVvE37WOk+LtIudD0bx1dQx6XfybSs6j7UfMUAnIUvGSCATn8sr4KeJP2lf2YfhvH8L/wDhSx8avpRkg0nXrLUo0tWjLEoZQSGwCc8YOOOOtN2t52RT3uu55xofx08c6x+xX+0Z4N8TeIbvVPEHgG5OmW+t+YVuJIftAUbnGCSNpGSckHBJxW7+yN8TvEvw/wDhv8SPg/4x1e4u79vC03ifw1qFxKzST2s1qWZUckk7WycZyCGx0ro7P9jbx14P/Yv+Mlnf2w134p+Ppf7RutPsGBCyGdWEakkAkAsSc4zwK2f2iv2X/Gmvfs8/DLxJ4O0lv+Fp+ENGi0+XTwVD3VtJB5U9uTkA43EgZA645xSv3BWuezf8E7tRu9X/AGQvAF3f3M15cvBLumnkLu2JXAySSTxX0nXgX7DHgPX/AIZfsv8Agjw54n06TSNbs4JBcWcpBaMmRmAOCRnBB4J6177TluSgooopDCiiigAooooAKKKKACiiigDxf9sL/k33xF/13sf/AEshr899L/5Btt/1zX+Vfoz+014fufFnwf1HRrMqLq+vtPt4i5wu5r2EDJ7DJFfI9t+x/wDFa3t44hp2lMEUKCb7HT8K+syXFUcPGSqStc+czTD1azj7NXPKKK9d/wCGRPix/wBAzSv/AAPH/wATR/wyJ8WP+gZpX/geP/ia+l/tPCfzo8L6hif5TyKivXf+GQ/ix/0DNK/8D/8A7Gk/4ZE+LH/QM0r/AMD/AP7Gj+08J/OP6hif5TyOhvumvXP+GRPix/0DNK/8Dv8A7Gk/4ZF+K+OdM0r/AMDv/saHmWEf2w+o4hfZPpn9i/8A5N98P/78/wD6Mavca8x/Zy8Aap8MfhLpHh/WfJ/tK3MjSiBtyjc5IAPfgivT6/NcRJSqyktmz7iinGnFPsFFFFYG4UUUUAFFFFABRRRQA1qxPF3/ACDE/wCug/ka22rF8Xf8gtP+ug/kal7GtP40fnP8YtD1iH4v+K510PVLiC4uVeOW3tHdGG0DIIGD+Fcj/Zusf9C9rX/gBJ/hX6KUV9DRz6pRpxpqN7HnVshp1publqz86/7P1j/oXda/8AJP8KP7P1j/AKF3Wv8AwAk/wr9FKK2/1jq/yGH+rtL+c/Ov+z9Y/wChd1r/AMAJP8K7P4I6HrEvxi8MXD6JqdtBBJI0ktxaOiKChAJJAA5NfcNFYVs+qVqbpuG5vQyGnRqKopbBRRRXyx9SFFFFABRRRQAUUUUAFFFFABVfUVL6fcooyzROAB1yQasUVUXZ3FJXVj85rfQ9csPNgl8PaxvWWTO2xkI5YnrjFS/2brH/AEL2tf8AgBJ/hX6KUV9ZHiGrGKio7HycuH6c5OTlufnX/Z+sf9C9rP8A4ASf4Uf2frH/AELutf8AgBJ/hX6KUVX+sdX+Qj/V2l/MfnX/AGbq/wD0L2tf+AEn+Fe//se6TqNjeeMbm9068sIp2thEbuBoy2FYHAIGce3rX0rRXFjM5njKTpONkzvweTQwtVVIyvYKKKK+cPoQooooAKKKKACiiigAooooA8X/AGstLvdW+FYjsLO4vpY7+CRo7aMu20E5OACeM18p/wBnav8A9C9rX/gBJ/hX6KUV7+BzaeBp+zjG54OOymGNqKpKVj86/wCz9Y/6F7Wf/ACT/Cj+zdY/6F7Wv/ACT/Cv0Uor0f8AWOr/ACHnf6u0v5z86/7P1j/oXda/8AJP8Kr6hoWuX9ubeLw7rJkdlA3WMgGcjviv0coqZcQ1ZRacNyo8P04tSU9jW+G8bQ2cSMCrrbRhlPUEAZFduvSuT8H/APH1P/uD+ddXXzSfNr3PWqrllYdRSUtUYhRRRQAUUUUAIa4T46f8kf8AGP8A2C5//QDXd1y/xM8P3Piz4f8AiDRrMoLu+spYIjIcLuZSBk9q0ptRmm+5FRXg0j8uNK/5Btr/ANc1/lVqvV7X9j/4rW1vHENN0pgihQTfYJwOvSpf+GRfix/0DNK/8D//ALGv0uOZYVJJzPhJYDENtqJ5HRXrv/DIfxY/6Bmk/wDgf/8AY0f8MifFj/oGaV/4Hj/4mq/tPCfzon6hif5TyKivXP8AhkT4sf8AQM0v/wADx/8AE0f8MifFj/oGaV/4H/8A2NH9p4T+cf1DE/ynkdangz/kong7/sL2/wD6GK9I/wCGRfix/wBAzSv/AAP/APsa1vBv7JfxKsfG3h6/1Gy0y3s7G/huZXjvNx2q2TgY5OK58RmOFnSlFT1ZrRwVeNSLcdEfeSfdFOpq/LgU6vzY+5WwUUUUDCkpaSgD5H/bs0LVtUm8F3Gn6VfalFbyXAl+xW7zbMqAMhQcZ96+Xf7B8Qf9Ctr3/gtl/wAK/VjaGPTNLtX0r3sJm1TCUlSjG6PHxGWwxE+duzPym/sHxB/0K2vf+C2X/Cj+wfEH/Qra9/4LZf8ACv1Z2D0o2D0rs/1grfyI5f7Gp/zH5Tf2D4g/6FbXv/BbL/hR/YPiD/oVte/8Fsv+FfqxtHpRtHpR/rBV/lD+x6f8x87/ALD+i6jovwlvk1LT7rTZZtWnlSK7hMblSqAHBA4yD+VfRPehVHSlr5qtUdao6j6nu0qapQUF0FooorI1CiiigAooooAKKKKACiiigAooooAKKKKAGn0r4C/bO/5OCH/YFt//AEZJX36TxXwL+2la3Ufx2iuhZXctu+jQqskMDOpIkkyMgH1H517WTyUcUnJ2R5WZxcsO0jxWiovNn/6B2of+Akn+FHnTf9A7UP8AwDk/wr9E9vT/AJkfFexqdiWiovOm/wCgdqH/AIByf4UedN/0DtQ/8A5P8KPbU/5kHsanYloqLzpv+gdqH/gHJ/hR5k//AEDtQ/8AAST/AAo9vT/mQexqdjj/ABd/yF/+2a/1oqv4yvIodYCzh7Z/LH7udWjbGT2IzRXN7aH8yNfZT7M/aLbSY9qdRX5Ufoo3aKNtOooAb+FLtpaKAE2j0pNop1FADdo9KNop1FADdvt9aPwp1FADdoo2jninUUANABo2CnUUAN2il2j0paKXSwDdtG0U6imA3aKCtOooATsKWiigAooooAKKKKACiiigAooooAKKKKAOO+Kf/Iv6d/2HNJ/9OFvXYAVyHxS/5F/Tf+w7pP8A6cLeuwoASj8KWigBPwo/ClooAT8KTA9P0p1FACCloooAKKKKACiiigAooooAKKKKAGtWJ4u/5Bqf9dR/I1ttWJ4u/wCQan/XUfyNTLY1pfGjjqKKK5j2AooooAKKKKACiiigAooooAKKKKACiiigAooooAKKKKACiiigAooooAKKKKACiiigAooooAKKKKACiiigAooooAKKKKACiiigAooooA6Hwb/x93H+4P5mus/hrk/Bv/H1cf7g/ma6z+GuiHwnlV/4jFoooqznCiiigAooooAKSlooAT8KPwpaKAE/Cj8KWigBPwpPwp1FADfwo/z0p1FADQeadRRQAUUUUAFFFFABRRRQAUUUUAFFFFABRRRQAUUUUAFFFFABRRRQAUUUUAFFFFABRRRQAUUUUAJTGjVjkqCfUipKKNVsBF5Cf3F/IUvkJ/dX8qfkUZFO7J5V2I/IT+4v5Cl8hP7q/lT8ijIouw5V2GeQn91fyo8lP7i/kKfkUZFF2HKux+PP/BVn93+0/bBRtH/CPWnH/bSeio/+CsP/ACdFa/8AYvWn/o2einzMOVdj9i6KKKkoKKKKACiiigAooooAKKKKACiiigAooooAKKKKACiiigAooooAKKKKACiiigAooooAKKKKACiiigAooooAKKKKAOP+KX/Iv6b/ANh3Sf8A04W9dhXH/FL/AJF/Tf8AsO6T/wCnC3rsKACiiigAooooAKKKKACiiigAooooAKKKKACiiigAooooAaeK5b4gapHpOirNLBeXCmZV2WVnLcvyDzsiVmx74wM11RqlqX+rH1rgxtd4bDzqxWyNKfxI8e/4Tiz/AOgZ4h/8J2//APjNH/CcWf8A0DPEP/hO3/8A8Zr0+kr87/1or/yI9TmZ5j/wnFn/ANAzxD/4Tt//APGaP+E4s/8AoGeIf/Cdv/8A4zXp9FH+s9f+RBzM8w/4TizP/MM8Q/8AhO3/AP8AGaP+E4s/+gZ4h/8ACev/AP4zXp3WvKrT45RXX7Rl/wDCn+y3E1roketHUfMG1g0m3ZsxnI65zW9LiHFVrqFNOwnMn/4Tiz/6BniL/wAJ2/8A/jNH/CcWY/5hniH/AMJ2/wD/AIzXmumftcX/AIo0/VbjRtC0u1bTPGp8JzjWtXjtFkVTgyxlgAzntGMk9s12fwt/ap8CfFjxt4v8MaVrFimpeHbpoGR76FjdoqgvPCA2TGpO0tjAIIJFdcs2zCMXL2Sstyfa67mv/wAJxZ/9A3xF/wCE7f8A/wAZo/4Tiz/6BviL/wAJ2/8A/jNdD4Z+LXgnxte3ln4e8YaDrt1Zgm5g03U4bh4QDglwrErggg5xip/CvxM8I+Obu+tPDfinRtfubFtt1Bpl/FcPAckYcIxKnIIwcdK5ZZ/jI3vStb1K5/M5f/hOLP8A6BniH/wnb/8A+M0f8JxZ/wDQM8Q/+E7f/wDxmt7xJ8YvAng68u7XXvGnh/RLq18vz4dR1OGB4t4Jj3B2BG4AkZ6gHGak134s+CfC7W66z4v0LSGuLf7XD9u1KGHzISwUSLuYZUsQNwyMkDqaFn+MdrUt/UXO+5zv/CcWf/QN8Rf+E7f/APxmj/hOLP8A6BniH/wnr/8A+M1vax8YPAnh3WrTSNV8aeH9N1a7CmCxu9UginmDfdKozhmz2wOc8UeJPjB4F8G3Vxba94z8P6LcW4jaaHUNThgeMSZ8ssGYEBsHGRzg4zTWfYzS1LfyYc/mYP8AwnFn/wBAzxD/AOE9f/8Axmj/AITiz/6BniH/AMJ2/wD/AIzXYx+O/Dk2rWGlx69pkmpX9sby0s1vIzNcQDgyxoDlkHdgCPes64+Lngi18Mt4in8YaDB4fSZrdtUk1KFbYSKSrJ5hfaGBBBGcggjFJZ/jW7ey/MfP5nP/APCcWf8A0DPEX/hO3/8A8Zo/4Tiz/wCgZ4h/8J2//wDjNdDefFrwRp/hWDxPdeMdBtvDcxCxaxLqUK2jk9AJi+0njpntXAeLf2uvhz4P+I/g3wndeIdLkXxPbyXVvqyalALWFFUlC7l8YkIKqQcMSAM1pDO8dPSNEn2nmbw8cWf/AEDPEP8A4T1//wDGaP8AhOLP/oGeIf8Awnr/AP8AjNb2pfF/wLoviSDw9qHjLw/Za/cY8nS7jU4UuZM9NsZYMc9sDmrGofFDwfpPii28M3/irRLLxFdYMGk3GoRJdy56bYiwY57YBzWf9v4zT91vr1H7R9zmf+E4s/8AoGeIf/Cdv/8A4zR/wnFn/wBAzxD/AOE7f/8Axmu08R+MtB8Hx2j67ren6Kl3KYbdtQukgEsgUsVUuRuO1ScDJwCe1UdG+J/g/wASeH7nXdK8VaLqWiWxIn1Kz1CKS3ix13yBiq475IxSXEGLceZUrr5hzM5n/hOLP/oGeIf/AAnr/wD+M0f8JxZ/9AzxD/4Tt/8A/Ga3dG+MXgTxFoeo61pPjTw/qej6cpe91C01SCWC2UDJMjq5VABzliABWn4Y8deHPG0d0/h7X9M11LWQR3DabeR3AhYgMFYoTtJBBAOOOacuIMZFXlStb1Hz32Zx/wDwnNn/ANAzxD/4Tt//APGaP+E5s/8AoGeIf/Cdv/8A4zXRN8VvBS+K/wDhFz4u0IeJs4/sc6lD9r6Z/wBTu39OcYrkvgT8arn4vX3j23udMi04eGtfm0aNo5S/nLGARIQQME56DI96r+3sZyObppJC9pra5b/4Tiz/AOgZ4h/8J6//APjNH/CcWf8A0DPEP/hO3/8A8ZrZuPjV8PbXVk0yfxz4ci1F7t7FbSTVYFlNwhw8QQvnep4K4yCcEVcvPip4NsPEn/CP3PizQ7fX/Ojt/wCy5dRhW68yRQ8aeWW3bmUhgMZIIIyOan+3sbt7L8w5/M5r/hOLP/oGeIf/AAnr/wD+M0f8JxZ/9AzxD/4Tt/8A/Ga6C3+L3ga68VP4Zg8ZaBL4iQkNpMepwNdAgZIMQfcCPTFPHxW8Ff8ACPya/wD8Jbof9hx3P2N9S/tGL7Os+7b5Rk3bQ+442k5zxjNH9v4zR+y/MfP5nOf8JxZ/9AzxD/4T1/8A/GaD44s/+gZ4h/8ACev/AP4zXRTfFjwVb+Kk8MS+L9Cj8SPjbo7alCLtsjIxEW3HPbjml1L4seCtH8UQ+Gr/AMXaFZeIp8CLSbnUoUupM8gLEWDHI6YHNP8At/G3t7L8xe08znP+E4tP+gZ4h/8ACdv/AP4zQPHFn/0DPEP/AIT1/wD/ABmqPx8/aK8NfBXwX4lvG1rRJ/FemaZLqFt4dutRjiubkKCQBHnfg4PIFa1n8dPCWm+CfC+u+LvEmh+EptcsYbuOHVNSitwWdFYqhkZS2CcZArRZ3jnBVPZaMPaWdiv/AMJxZ/8AQM8Q/wDhO3//AMZo/wCE4s/+gZ4h/wDCdv8A/wCM10evfFXwV4VhtJda8X6HpMV5A1zbSX2owwrNEuN0iFmG5RkZYcDI55rprW5ivLeK4t5UnglUPHJGwZXUgEEEdQQQQR1zWEuIsVBJyppIfO29Gebf8JxZ/wDQM8Q/+E7f/wDxmj/hOLP/AKBniH/wnb//AOM16fRWP+tFf+RD5meYf8JxZ/8AQM8Q/wDhO3//AMZo/wCE4s/+gZ4h/wDCev8A/wCM16fRR/rPX/kQczOa+Hnia11bVLi3jtNVt38rfuvtKurVCAQCA8saqTyOAckZOOK9FrI03/j5/A/0rWr7nKcZPHYZVZqzPOrfGLRRRXtGAUUUUAFFFFABRRRQAUUUUAFFFFABRRRQAUUUUAFFFFABRRRQAUUUUAFFFFABRRRQAUUUUAFFFFABRRRQAUUUUAFFFFABRRRQAUUUUAFFFFABRRRQAUUUUAFFFFABRRRQAUUUUAfjp/wVi/5Oitf+xetP/Rs9FH/BWL/k6K1/7F60/wDRs9FAH7F0Vx81j46aeQxa14eSLcSiyaPOzBc8AkXQBOO+Bn0FJ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xorjvsHj7/oOeHP/AASz/wDyXR9g8ff9Bzw5/wCCWf8A+S6AOxorjvsHj7/oOeHP/BLP/wDJdH2Dx9/0HPDn/gln/wDkugDsaK477B4+/wCg54c/8Es//wAl0fYPH3/Qc8Of+CWf/wCS6AOxorjvsHj7/oOeHP8AwSz/APyXR9g8ff8AQc8Of+CWf/5LoA7GiuO+wePv+g54c/8ABLP/APJdH2Dx9/0HPDn/AIJZ/wD5LoA7GiuO+wePv+g54c/8Es//AMl0fYPH3/Qc8Of+CWf/AOS6AOxorjvsHj7/AKDnhz/wSz//ACXR9g8ff9Bzw5/4JZ//AJLoA7GiuO+wePv+g54c/wDBLP8A/JdH2Dx9/wBBzw5/4JZ//kugBfil/wAi/pv/AGHdJ/8AThb12FeQfEyx8dLoGn+Zrfh5wda0oDbo84O77dBg/wDH0eAcEjv0yOtdd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wOapal/qR9a5v7B4+/6Dvhz/AMEtx/8AJdRXGk+PbhMHXfDo+mjT/wDyVXn5hRnXws6UN2iouzuzXorC/wCEc8df9B/w7/4Jp/8A5Ko/4Rvx1/0H/Dv/AIJp/wD5Kr8x/wBW8d2/E7PbRN2isL/hG/HX/Qf8O/8Agmn/APkqk/4Rzx3/ANB/w9/4Jp//AJKp/wCreP7fiP20Ter418e/s4yfFf8Abh1PVdes9etfCq+FII4tV0q/nsVa4EpzGZImUnAOSpOOhx0NfVv/AAjvjr/oPeHv/BNP/wDJVJ/wjfjn/oP+Hv8AwSz/APyVXdhMmzHBycoJXatuKVWMtz88fDP7P/jHw34CvNGt/DWsPHb/ABfTUYPtAaWR7BSALhmYlmXABLEkk5J711F58FfFEPiD9pPwpo/ga507VvFLSXug+Ire0jS28gxIHgWYYKmQggqMAnJPSvub/hHPHP8A0H/D3/gln/8Akqj/AIRzxz/0H/D3/gln/wDkqvV+rZndtwWvn6f5GXNDc+EfAvww1XxZ8RPAOo6T8ItW8A6X4U8NXmn+ImaGO1l1RpLVohBEVI80lyGDnvgk13X7EPgzxR4J8ba5p0fhS/0zwFb2KR2d/wCI9JgstUWbeSYDJEczoBzvbnsPf60/4Rvxz/0H/D//AIJp/wD5Ko/4Rvxz/wBB7w9/4Jp//kqsq2BzGrCUHTVn5i5oaanwT8ZltH/a8+Mcdz8Nbz4jy3HhOztbeKyt0nazmkjKq5VuQCeNy8rj3rT+Hf7K+sXHxC+Amk/EPww2u6ToXg66i1B7pTLb29yZXeKJznBZQwAGcccV9h6f8H9a0vxhqniq0u/DEPiHU4I7a71BdHuN80cf3FP+l4wPYCugHhvxz/0H/D3/AIJp/wD5KrWWDzCFOMKcForb+VinOLZ+fnxM+DviKx1T45eF7z4T3/jDXvGeqNP4Z8TwQRvDaW7EeSpmJzCIgAMDGQuOc1Q8VaHL4b/aG8WaRr3w+vPihqsPw+07TWWzgS4aG5MOzzCrcgFhjeMkYz71+iX/AAjfjn/oP+Hv/BNP/wDJVc/afCDWrDxlf+LLe68Mw+Ir+3jtbrUF0a48yWJCdin/AEvGBk9AD71rSwuPirTpp6d/T7hOUejPi/wf8M/iL8Bda+BniLUPB+s+LP7L8LXejX1ppIWaa0mlkaSON8kAKAwUnOBg81w2pfs/fEu4+C3w1nu/D2u2cOi+JtZu9X0jT7WK5u41nlBhmSGUFJQuGAyDw2RX6U/8I345/wCg/wCHsf8AYGn/APkqgeG/HP8A0HvD3/gmn/8Akqpjh8yupezV/X1/zC8O5+fd38A/7I+A+lCHw98RLm9TxLc6zYedpNpNLaztGBmWyzsMMhJwuAQQegPPRTfD3xhZeIv2dfGvi34VRahNpdrfWmt6XoemxMIGlDrbM8P3VA3I5AJCktjGAK+4v+Ec8df9B/w9/wCCWf8A+SqP+Eb8c/8AQe8Pf+Caf/5KrN4XMnf3F169wvDufnb4y+DPiz+w/ir4DuvhRqPiDx14p8THUtH8bLDG0EFuzxMjG4J3RbAj/KMZ3YxXZ618MvFvhn9pTR9R8MeEtX1bVbi806PXrzXNLgudMmihRVe7t7onzIXADEKOpA4xxX2//wAI346/6D3h7/wTT/8AyVR/wjfjn/oP+Hv/AASz/wDyVT+qZj/z7X3ico9z5c/4KJJFJZfBxZtEbxJF/wAJpAW0lMbroCCYmMBjgkgdDweleJ618BfHPjbwp8XvEPhvwHqHhnw7rHiHSr+18FzIlvLe21tn7QBGCFXeSCF6Hbjmvu/xT8H9a8bXGjT65d+GdRl0e8XULBpdGuAbedQVEi4vByAxHORz0rf/AOEb8df9B/w9/wCCaf8A+SqmjgcfQoRpwgm1vr53KlOLe58G6l8K/EXj28+Mfivwp8NNR8A+HtQ8ByaJBoc1qtvNqN9yQ6woeMD5QcAmvrP9mX4T6T8Kfgz4f0/TtBi8P6ldafbyakiR7ZHufLAZpM8lgSQfyr0D/hHfHX/Qf8Pf+Caf/wCSqP8AhG/HX/Qf8Pf+Caf/AOSqwxOX5liIez5UlfuNSimnc/Nrwv8Asz+Krf4pyWHirTfG51RfFx1WDUtJ060eykjMwZJmu2/eKAucrk4AwByK+uP2SPB+t+E9U+Lz6xplzpq6j4vury0a4QqJ4WAxInqD2PtXtv8Awjfjn/oP+Hv/AATT/wDyVR/wjnjr/oP+Hv8AwTT/APyVV4jA5liafs5QS+YlKF73PzC1Lwhd/ECD4++FND+GN7r/AIp1n4g3UeneKreGNk08pdhm3yk7o9oBPHDbuvFfSfgH9nSTUv2pPij4k8S+HftM8GlaPHoWuXcZKi5SwijkkiY8FldCCeoIr6K8K/CHWvA8mryaFd+GNNfV76TUb5otGuP39zIcvI2bs8k88YHtXQf8I545/wCg/wCHv/BLP/8AJVb1sJmElyUopK3f0FzRvds/Ojwx8EvF914a8C/D9PhbqGk/EDRPFq6nqPjySGNYXgWcu8wuAdzllIG3np0rrbj4A+NR+0lcfDtNBuj8J7rxXH41OqhP9HBWIs1ue2TKFIHqDx0r7q/4Rzxz/wBB/wAPf+CWf/5Ko/4Rvxz/ANB/w9/4JZ//AJKo+rZn/Ivv6j5odz82bX9mbxUvxa1mw8U6b42mvZ/FzavZ6lounWklpLGZt0czXbYkjAXgrnAA4FO8afs0+K7r4yeO7XxLpvja+Gs+Il1HTtR8P6daTwywh1aMvcyDfCUAAIBAwvSv0j/4Rvxz/wBB/wAPf+Caf/5Kpf8AhG/HP/Qf8P8A/gmn/wDkqr9jml78i2tuS3Dufnv8Zvg74mtdZ+P2jXnwq1Px1rHixI7nw94mjgjmW3jSIAKZCcoykcKvLEAYwRW/qnw71zwR8QrPxB4s+FWpfEnQtS8CWGj6fa21qly2m3aQqskTox/dlmySwGQSeeK+6f8AhG/HP/Qf8Pf+CWf/AOSqP+Eb8dD/AJj/AId/8E0//wAlVKw2ZWSdNaeY+aHc+DvBX7KXiCbU/wBnHw/8QPDLa5pWkafqh1WGcedb2ZkKtDFIwOCRwBzgke1foPZ2kNhawW1vGsNvCgjjjUYCqowAB6AACsn/AIRvxzn/AJD3h7/wSz//ACVR/wAI746/6D/h7/wTT/8AyVXmYzKcxxluZJW8yozhE3qKwv8AhG/HX/Qf8O/+Caf/AOSqP+Eb8df9B/w7/wCCaf8A+Sq8z/VvHdvxNPbRN2isL/hG/Hf/AEH/AA9/4Jp//kqk/wCEc8d/9B/w9/4Jp/8A5Kp/6t47t+Ie2idPpv8Ax8fgf6Vq8Vw8Oh+O7eTcuu+HTxj/AJAs/wD8lVZ+wePv+g54c/8ABLP/APJdff5PhKmCwqpVdzlqSUndHY0Vx32Dx9/0HPDn/gln/wDkuj7B4+/6Dnhz/wAEs/8A8l17xk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flL/wVi/5Oitf+xetP/Rs9FZv/BUSDWov2lbddWvLG5uv7BtcPZ2rwJt8ybA2tI5z15z+FFAH7O0UUUAFFFFABRRRQAUUUUAFFFFABRRRQAUUUUAFFFFABRRRQAUUUUAFFFFABRRRQAUUUUAFFFFABRRRQAUUUUAFFFFAHHfFL/kX9N/7Dmk/+nC3rsa4/wCKX/Iv6b/2HdJ/9OFvXY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Td1AH47f8FYv+TorX/sXrT/0bPRR/wAFYv8Ak6K1/wCxetP/AEbPRQB+xdFFFABRRRQAUUUUAFFFFABRRRQAUUUUAFFFFABRRRQAUUUUAFFFFABRRRQAUUUUAFFFFABRRRQAUUUUAFFFFABRRRQBx/xS/wCRf03/ALDuk/8Apwt67CuP+KX/ACL+m/8AYd0n/wBOFvXYUAFFFFABRRRQAUUUUAFFFFABRRRQAUUUUAFFFFABRRRQAUUUUAFFFFABRRRQAUUUUAFFFFABRRRQAUUUUAFFFFABRRRQAUUUUAFFFFABRRRQAUUUUAFFFFABRRRQAUUUUAFFFFABRRRQAUUUUAFFFFABRRRQAUUUUAFFFFABRRRQAUUUUAFFFFABRRRQAUUUUAFFFFABRRRQAUUUUAFFFFABRRRQAUUUUAFFFFABRRRQAUUUUAFFFFABRRRQA3vXl/7RHxYvfgz8OpPEGn2MGo3n2qG2SG5cqnzkgkkc8Yr1Hivnf9ur/kh+f+oraf8AoRrow0FUrRhLZs58RJwpSlHc8i/4br8e/wDQraCPrNL/AI0f8N2ePf8AoVdA/wC/0v8AjXz/AEV+h/2Pg/5T4v8AtLEr7R9Af8N2ePf+hW0H/v8AS/40f8N2ePf+hW0H/v8AS/418/0Uf2Pg/wCUf9pYn+Y+gP8Ahuzx7/0K2g/9/pf8aP8Ahuzx7/0K2g/9/pf8a+f6KP7Hwf8AKH9pYj+Y+gP+G7PHv/QraD/3+l/xo/4bs8e/9CtoP/f6X/Gvn+ij+x8H/IL+08T/ADH0B/w3Z49/6FbQf+/0v+NH/Ddnj3/oVtB/7/S/418/0Uf2Pg/5A/tPE/zH0B/w3Z49/wChW0H/AL/S/wCNH/Ddnj3/AKFbQf8Av9L/AI18/wBFH9j4P+Qf9p4j+Y+gP+G7PHv/AEK2g/8Af6X/ABo/4bs8e/8AQraD/wB/pf8AGvn+ij+x8H/KL+08T/MfQH/Ddnj3/oVtB/7/AEv+NH/Ddnjz/oVtB/7/AEv+NfP9FH9j4P8AlD+0sT/McT+1HqF3+0H8TI/FGuwppV6lhFZi309i0exGdgcsc5O80UeMCf7X/wC2a/1orL+ysL/Kbf2hX/mP2WkuI4FzI6xjOAWIGaZJqFtE217iJGHVWcA/lmviX/grDqF1p3wV8Dva3M1szeL7JWaFypI8uU4JBGRkDiuC/wCClH7N/hLQ/grrvxbspNWt/GVxcWKvMupS+RhisbYiztGVHbvzX5x0ufb9j9F11C2kBK3EbBRliHBA+vNC39q7bUnidj0VXBP5Zr8+viR+zf4Q+Bv7CvjzxZ4Wk1eDWda8L2rXU11qUswyzRMSgJ+XJJ6duK4j9hHRP2dPE2tfDl7O88Wz/FeG3W8lW4a9FkblEJc7mHlleuBnBp9yeiZ+n32qDzfL85PM/ubhn8qdJPHCpaR1Re5YgV+MPxa1jxT4T/a2+L/xS0nVb9/+EB8S6fPcWiztsezlYxyKQDjGABjGME19J/t+fEWX45TeA/hr4O1SZNPvtKm8ZatdWUpQ/Yo4GeEEgg4YnOO52+lLdJrqPq0foZHMsiB0ZWU9GU5FNluooMeZIkeem5gPyr5j/wCCa91cX37GPw/kubiW5l23gMkrlm4vJgOT6AACuC/bw/Z38GN8P/iF8TvGHjXxHFqUFkZNFgXU3itrO4WMLFFDCpAYu4BOeSWJ4xmnL3XYI6n27uFMknjiUs7qi+rEAV80f8E6b7xnqP7KHhK58cT3d1qkpme3lvmLTtalz5RYnk/L0zzjFbv7SX7OvhH4vZ1zx74r13S/DOk2EnmafY6k1naIQSzTyFfvMBgDPAxSl7oLU97WRJFDIwZTyCDkUpZVyScAetfA3/BJHUvFmo/DjxsdT1HUdU8Hw6sYvD9xqTsxMagh9hYnC/c4HAJNaP7cHjrxT49/aD+Ff7P/AIf1688MaZ4pZrrWL7T5DHPJboGYxhhyBtjY4BGTjORxTa1SQdz7liuophmOVJB3KsDSTXcMJCySpGT03MBmvlK2/Zn8J/seaL4m+JvhLW/EoXRNAvrm50e+1J7m2vZEiLqzq2cMCvBHqa8R/Zc/ZZtv2wPhV/wtX4teK/Eus+ItfuJpLNbPU3t4bCJWKqI0U44IJAwABgY6kyB+jrSKq7mYBQMls8UR3Ecse9HV0/vKwIr8tfh98SvGOl/AT9qb4U+IPEl9r7+A4Hh0zVrmQm48hmddpfOeNgIyTjcQOBirH7Cfj3XfhLpN78NfFOqT3Gm+M/B6+K/DN3cOTmR7UNcQKxPDKdxA/wBknvVdw23P1BW4jePerqyc/MpBHHvRHdRTKTHIrgcEqwI/Svyaj1L4i3H/AATD8HXPhSXWbmyHiC+/4SB9JkY3n2EXs2QCDu25wCR04zxmvfv2KV+CF9H4h1f4ReNfEJuW0iSLUvCOu3sjSwyDnzzG/ORjbuUlfcHijzDsfdEVxHMuY3VxnGVII/Smi6hZXcSoVXhiGHH1r4r/AOCS99c3/wCzNfvc3EtxINfuwGlcsQPl4ySa+fPhXrF/J+yX+2DK97cNLDrN75cjSsWTk/dOcj8MUPR2HHU/Vnz4/L8zevl4zuyMY9ah/tS0H/L1D/38H+NfP37M3hOy+Jn7EfgPQNde5nsNW8NQ2900c7JKysuDhwcg+4NfFs37IHgCP/goInwnEmu/8IcfDa6kbf8AtebzfOIOT5mc44HFFve5SVtc/VhZkaPeHUpjO4Hj86SK6imz5cqyY/usD/Kvzt+Nej33ir9pb4c/sseGPEOr+F/h7puj/b9TazvG+1XiDcwjaUncQFUDr1Ykg4GMX9pj4Ur+wB4g+HXxC+F3iPXrTTb/AFyPSNX0O/1B7qC6jdWckhs9kYHjIOCCMUlqO266n6VSX1vC22SeNG67WYA/qakjlSRQyMGB6FTkfnX5RftLXXwz1r/goNqdt8YfEN7ofgdvC8M0bwXU8QFyQpjA8oE5IL8YwSOT0r2j/gmbfa79r+J7WGqaxqnwZh1Ar4WvtbdyzxqzAlC/O3aBnAAzjIByKa8wfkfeZuolmERlQSHom4Z/Kpt1fjr8UfE3i/xV8QPFf7VWlX97/YHhXxpaaVZ2aSMIZLGHEchxnG0kgE45Lk9a/XPwz4is/Fnh3TNZ06QTWOoW8d1BID1R1DA/kRQlpcOti/Jf28chR540YdVZhn8qm3jgg5HXivyU8aaJ8LvGX7bXx4t/jB4xm8N6Zp9rHLpUh1drQ+eFTiMA/OQOQoBJ9Kq+E/2l/il8Pv2BrqWHW9Se81nxUPD3hrXL8k3EdmyszSIzcnGzAJzjccdBg6D6n64/a4fM8sSp5n93cM/lT2kSNSzMFAGSSa/Pj4jfsB6P4H/Z/wBV8caR418WQfE3SNJfWW199XlPnTxxmV1KZwFOCBg5HBJPNeXfF/40fEf4yfsc/BfxfenXLzws2oNB44l8PMUuriKJwhYlcYDKHOeBuIzR5C3sz9VftkHlGUSxmMdX3DH50z+0rT/n6h/77H+NfEX7MXwp+AHxm+H/AIy0b4f+NfEWueFNZjtPt/hu91OZbnTZI2dg4DEOhckAkZU7AATXhHwh/Y/8AeLv24Piv8NNSk16Twp4e0uK6sIE1eZZFkZoQSXByRh24PqPSjrYOlz9LPigwbw7ppBBB1zSSCD/ANRC3rsq898YaHbeGfAXh3SLISfY7HVdFtoRI5dtiX1uq5Y9TgDJ716FQAUUUUAFFFFABRRRQAUUUUAFFFFABRRRQAUUUUAFFFFABRRRQAUUUUAFFFFABRRRQAUUUUAFFFFABRRRQAUUUUAFFFFABRRRQAUUUUAFFFFABRRRQAUUUUAFFFFABRRRQAUUUUAFFFFABRRRQAUUUUAFFFFABRRRQAUUUUAFFFFABRRRQAUUUUAFFFFABRRRQAUUUUAFFFFABRRRQAUUUUAFFFFABRRRQAUUUUAFFFFABRRRQAUUUUAFFFFACCvnf9ur/kh//cVtP/QjX0QK+d/26v8Akh//AHFbT/0I12YP/eIeqOTFfwJeh8RUUUV+sn50e8/s2/Bfw78TtH8Q3/iCS6Cae0YT7PJtwCrMxPBz0H5e9dPY/AH4cfFLSdQbwBr11/admuTFdBsZOcbgwBAJBGRmtf8AYqhFz4P8aQs4iEkkaGQ/w5jbk/TNT+B/+EE/Zn03WtSfxXb+INWvECR21qwLHBJCgAnGT1JIAxXxWIxFZYmpGEnzJqy6H09GjS9hCUoqzWp8px+HdTuNUn06CynubyGRo3igjLkMCQQQB6im6t4f1PQZAmo6fc2DsMhbiIpke2RzXvXwT1z4j6xp+uzeENK063jvL57m41i/AVYy2SUGc5Az2BxntXqHxT0zVtU/Zs1i48XyabqOu2eHS608hox+9UAggDBwSCAMV6dTMp0aipyS1snrqcMcDGpByi9T410vw9qmuFxp+n3N7s+99niZwPrgU280PUdOjMl3YXVtGDgtNCyjPpkgDNfYOh2vifTPgR4Sl+F1rbvdzENesUTe2chid+AcNwT1wOKp/tIaxJ4h1PwN4InuoVn1KaNtTt4QuUOVAIbtkl8DPOBUxzWcqvKo6a+ug5YCMYXctT5S0vwprOuRPLp+lXl7GvV4IGYfmBis65tZrOZ4biJ4JVOGjkUqwPuDzX1z8evjFqnwV1jRfDPhK1tNPs4LZZHDQhtwzgKM9OB16nPWqv7RVjo2ueFfAPju6tIoJLqa3N3sTBeJ1DkEdTjBxn1qqeZ1G4ucPdntqTLAwtJKWqPmK28I63eaeb6DSL2azAyZ0gYpj1yBisivvbxtceMdY0/T9U+FuqaRd6HFbAPpu1D5mMnAJHGRgYJBBBr4X1w3La1em9g+zXhncyw7doRiTkY7YORiuvA42WKb5klbz1OfFYZULWd7jdN0e/1mfyLCznvJeuyCMufyANSat4f1PQZRHqVhcWTsMhbiIpn6ZHNe5fs/3XxG/wCETvrXwbpmn21sZy8utahtUA4A2gnrjHocZ7V6r8XtL1TVP2bdUuPFr6dqOu2brIt3YHdH/rlAIIA5wSCMY9q56uZSpV1Ssmr231N6eCVSk5p2Z8UUUUV755BxHjD/AJC//bNf60U7xd/yF/8Atmv9aK5nudB9z/8ABRj4L+Mfjd8K/CeleDNHbWdQsvE1rfXEKzRxbIFSQM+XYA4LDgZPPANa/wC3p8JvFfxf/ZV1Dwn4S0ltX8QST2TpZpKkZYRyKXIZ2C8AE8nnFfTNLx6V+Ra2sfpN9bnzn+0D8LfE/jL9iTWPAuj6Y154pm8P21nHYCVFLTJ5e5d5IUEbTySBx1rzL9lfxB8dPAOk+AfAWv8A7P0ek6Rp0EOn3fib+2rRnjjUEGUxqSxzjoCTzX21gcUHFPuLokfDfgP9lPxLrXxk/ah/4SzRDZ+FvHcEcGl3rSxsJjh8OFViylWKn5gPxrhP2Ov2PPiX4D8F/FXU/iDpsr+LLvQW8M+H4J7mOVhaKjbQjKxCqxCAAkEBecc1+j1IfpS2QHgX7Cvw28R/CP8AZe8H+FfFmnNpOv2P2r7RZtIkhTfcyuvKkqcqwPBPWvl79rT4c/Hr4sftJ2t3d/Cm48d/Cfw3Ksml6Lb61bWkF9IFB82fc+4/MSNpUDCgdyT+j9LgelNtuVw6Hyxq/wAS/wBoi6+Ac2oeFvhBp/hnx7a6nFaW/h2+1CG6hNiAu6UMkiKCMkBSwIAzg9K8y/b48H/H/wCL3/CI+E/C/gu41nwK1vFd+IodK1OC0ku58/PbF5HBCDGQQCCSCc4AH3ptWjjNLqC0Pnj9k/W/HcOkv4X8R/BeP4TeHdHtI49MWHVYbxZiDgriMkggcknrk1xP7ZX7N/jjxd8QvAfxe+FZtZ/Hfg+QgadfSbI7yA5ym4kAHDOCCRkMea+veOKO9Nu7uJaKx8teE9Y+OPx8XV/C3xI+GGm/D3wTqWkXen38jaot5dTySxmNTEIyVVRuJO7J6V478FdE/ag/ZH8H3Pw20b4ZaZ8SNDtriVtI1yPVo7UQxuSQJEYgkAknAAIyRk9a/Qfj0owPSkM+CfB37Gvjvwr+zf8AG241s2+u/Fj4jRST3NrYyBYkbLFIUZiB1diSSB0GeM1Z+JX7JfjHxH+xz8J4NE05bH4w+A9LtDaweagZmEQSe1L524IJwd2Mr1wSa+7WxxSUbhsz4c+AfhD49/s7fsk+B9I0TwFpuu+JLa+v5Na8N399HHKYZbiV08uUOU3EMCQSRg465qn8Af2bfH/ij9qbU/jP4z8Eab8KrGTS209PDum3Uc73UjAhpZDH8uSDyRjO0cdTX3gOvSj6fSmLyPzw+EPgH9o79jS18U+B/Bnw6074j+Gb7UZr3SdW/tSO2a138fvUcgsB8pIA6g88jG54M/Y98c+Bv2K/i14avFg1j4j+Nxc6hPZWciqgnkxiJXYhfU5JAyetfeVJwKW5Vz43/ZF8TfHjwToXgD4b+K/gg+h+HdLtFsLrxI2uW0pRURiH8lWJOSAMAnGc9q05vgp4zb/go0nxKGjMfBQ8MLYHVPOj2+eAwKbN2/PI52496+t+KM5pt63JWisj4z/am/Z6+I9v+0J4S+OvwjtLLWvEWlWh0/UdCvphCLuHJxsckAEqzA5IwQp55Fcn4w+E/wAcf20PHXgmL4m+CbH4YfD3w1qC6pPYjUo726vplGAAYyQBgkDOPvHrxj73/wAmiktNBu7Pi+5/Zl1nxF/wUC1nxpr3hK31P4b3PhT+zVurwxSxNP8Auxs8sksCAG+bbgevNcP4L+C/xt/Z70D4/eAvBnhq41jwnqMUlx4LnS9gURyzEK0YDSArsVyTkAExnByRX6EcY5o2ijyDqfnn4P8A+CUfh24+BUGn654l8YWniy605prrT4NXQaet8ylgDEEIID7c/Mc4PPevoT9hHw38QPBH7POj+F/iRosmja3ocsljCsk8c3nWykGNwY2YAYJGDz8vSvonAApAB2FO+4rHxH8PP2SbjWv21Pi/4x+IPgTT9W8H6nFA2i3mpLDcI8o2BiiZLKQAQSQPxr1D9sz9lv8A4aC+A48JeGmtdE1fSbqLUdGCoI4EljBAQgDABVmGQODg9q+jBx2pR0qddCvM+BPFGp/tcfEz4Uz/AAru/hZpHh64v7MaVf8AjB9XjeBoCu2R0hBLBmXI5B6nj09Gj8CfFP8AZT+EPgTwf8K/Bml/EvR9PtJINas7u7W1uJpmIYyRs5C7SS+QQTjFfW20UmBu96oR8S/se/s3eN/D/wAfvHPxg8YeF9N+HS65ara2vhTS7hZlTJBeSQp8ucqDx1LE10Xwa+CvjPwv+3l8X/H+paM9t4S1zSYbfT9SM0bLPIGhJUIGLDARuSAOK+uMDHSjH50X1QHH/FH/AJF/Tf8AsO6T/wCnC3rsq474pf8AIv6b/wBh3Sf/AE4W9djQAUUUUAFFFFABRRRQAUUUUAFFFFABRRRQAUUUUAFFFFABRRRQAUUUUAFFFFABRRRQAUUUUAFFFFABRRRQAUUUUAFFFFABRRRQAUUUUAFFFFABRRRQAUUUUAFFFFABRRRQAUUUUAFFFFABRRRQAUUUUAFFFFABRRRQAUUUUAFFFFABRRRQAUUUUAFFFFABRRRQAUUUUAFFFFABRRRQAUUUUAFFFFABRRRQAUUUUAFFFFABRRRQAUUUUAFFFFACCvnf9ur/AJIf/wBxW0/9CNfRAr53/bq/5If/ANxW0/8AQjXZg/8AeIeqOTFfwJeh8RUUUV+sn50e+/s5fF3w98OfCviyx1meWK4vwpgWOIsGwjLgkdDkjrXgkjbpGI7kkfnTaK5KeFhTqyqreR0zrSqU40+kT6J+D/xY8JL8JdR8CeKru60eOdnZb62Q5KsQ2MgE5BGOQcjir+vfFT4f6f8ABHXPA3hu7v7iWQgQyXkZJnYyKzNnsOCACB0FfM9A46cfSvPqZXSlNzu9Xf5nVHHVIxUWj7c8UeJNC8BfDHwRD4uh1OK6NsFjTQ5pIguEXO4qw7EcEnnOOleZ/GD4d6N4V8N+H/iZ4Wu79GkuYpBb6o7O7ckqct8wII5BJyDkdK5Lw/8AtTeLtF0WDS7q303WraABY/7Qty7KB05BGcDABOSK5P4kfGLxJ8UpIP7auUNtbktFa26BIkJGMgdSccZJJrzsPl2Ip1rvRXd/NM7a2MpTp92e5eIviF8IPjTDpuqeLZ77R9YtYgkkMIb58clchSCM5weDg1xHxq+N2jePtQ0HRdMtJY/COlSISrAq8wGAcDOQAoIGTk8mvDaK9SnllOnJSu3bbyOCWNnKPLa1z6o8DeN/g/8ACu8n17Qtb1mWaSJlGkybygzzggqAcY4JJxnvXzf4x8RP4t8VarrLRLAb64afyl6KCeB+VY9Fb4fBQw83UTbb7mdbEzrRULaI+ivhH8WPB8vwjvfAnim8utFWRmK3tqpJYEggZUHkEY5BBHernij4r+ALP4G6z4J8OXd/PKSohku0JacmRWZs9AOCMYB6cda+aaK5pZXSdR1Lve5qsdUUFCwUUUV7S2R5pxXi7/kL/wDbNf60UeLv+Qv/ANs1/rRXM9zdbH6dftKftJaJ+zH4S0jxBr2mX+qW+parDpUcOnhN6ySBiGO5gMAIc4OeRXnH7SP/AAUC8GfszeNdF8N6/oOuapPqVkt+bjTkjKQRFsZYM4Jxgk4B4rz7/grcf+LI+Bf+xxsz/wCQ5a8+/aW8AWnxT/b08B+E7yNZINX8C3trhhkBmt5gp/A4OfavyJapM/SWfc3j741+G/h78Hb/AOJN/O8vhy1sBqAaAAvMrAFFQE4LMSAORyetePfCn9vrwj8Vvg58QviJa+HNc0yw8FqXvbG8WIXEoEe8bMOVyRxyRXxH4G+JGs/HPwP8I/2Wr3z/AO29J8TSW3iMHI/4l1nIXQMe42kjHcxqfSut+GdpDp/7Pv7blrbxiKCHULqOONRwqiNgAPYAAU7LV9BpdD3/AMM/8FQ/BOoNoN34h8CeMvB3h3XJVhsvEGqWcZspHJwPmRzx746AntXuFn+0xoN7+0g/wci06+OsjSBrI1EbDatEcYUHO7OCD0x718C/C34FfG79rH9mv4VeB9Q0rw54X+FenvFejXPthmvryJWYACMZ2tywwdo6c8Yr2vw/ZR6X/wAFXpLOLJit/AqxLnrhQgGfwAp2SlZk3drnun7Tv7Xmjfsw3vhSy1HwzrfifUPEcz29la6KsbOXXaAMO4ySWAAGTTfhv+1k3jjw74w1rVvhn4w8EWXhvT31GRtfto4zcqqszLFhzlgFPBx1FfOf/BTe11rUPjJ+zvbeHb2DTtdl1xksbu5j8yKGYvEEZl7gHBI7ivcr7w18VfDf7N/xYj+KXizSPFd7Jod41nLpNibVYoxbyZDAnkk4II6Yqfs36ldUh/7Kn7dXg39rDVtX0rQ9I1bQdT0+BLoW+rLHmeFiQXQoxBAOAQfUVQ+Pn/BQPwP8Afi1p/gHUdG1nWtUuPs/2i401YzDaGZgqByzg5I5wAeK+FPg7qSfs4+F/wBmv46KGt9Buorzw54iljBI8priQxuwHXAZvfCCsz4i6Xd+Nvg6PjZq8TLqPjz4mWbWhkyWSwhMiwqM8gZJ6dcCqt7yF3P0I+On7cWj/BP4qab8PovAvifxl4gv7EX8UGgxROTHySMM4JICknA4FXLn9s2y0T4B+J/ip4k+H3ivwvYaFPHA+k6pBHFdz73jRWjG/btzIBkkdDXzF+0XpHjXXf8AgpN4Es/h7rdj4d8Ut4XkNvqGo2xnhRRFKXBQdSVBA9Ca9M/bT0fxxoP/AAT08b2vxE1yw8R+J1mtmlv9NtjbwshvoSgCHkEDgnvUfYuPqez/AAq/bC8IfF39n/X/AIr6Pa30enaHbXU9/pc4T7XEbeMyMhAJXLKAQc4ORzwccV4j/b4stF8A+F/GWn/C3xr4h0LW9LbVWudMt4nSyjVmUrMxcAMApPBIwRzXyl4xtpf2VbfxEY0+y/D34vfD+faqcRWusJp7DBHAHmZJHqWI7V9K/An/AJRl2uOD/wAIfd/T/VyU5btrYS6X6nQ/s/8A7dtt+0Nr2kWmjfCzxrpuj6lvEfiC+t4vsKbQScurnuMcA8mp/jX+314H+Bvxo0v4cavpeq3t/dfZxPqFmIzbWfnMVQSEsCOmeAeKxv8Agm9qltof7EPhfUbyUQ2lpHdzzSMeERZGZifoATX5/eIPido3xh8GfHnXNX8H+MNX8T+MtWF1oGrabpAns7SC2kJt1MxcMoCgqdqnAyeTR9q3QdtD9h/iZ8VvDXwg8Cah4w8UakmnaFZRiSS4I3Fs/dVAOWYnAAHJzXgfgP8A4KCeH/HHiPQ7Nvh3450XRdcuY7TTvEGoaYBZzO7BYySrEqGJGCRjmvkT9pH4vXHxs/YP+B/iW7kkksrbXIbDxCrZISWEtGTIP9oLuGezDua/ULQdY8Pf8InolxZXdiujTRQpYurqImBAEapzgk8AAc5qrdSb7Hnnwf8A2pPDnxj8ZfE3w9Y2F9pcngK6jttQu78xrDLu8350IYkKBCxJYDqK+VP2hv2tvB3x9WPSNE0X4jeJfh9ol+ZNcu/CenqtrfhOkbTFw/lgjJCjnA9q8++HSak9r+3uNI8w3pkh2+UTu25vN+Mc/dB6dq+qP+CcmreG4/2M/CD2U9nFHawTDU23KvlzCRi5k9DjBye1FuvoU97HT6P+178Nof2Y9Q+KnhhbrUfCfh+2WOXTbeMJdQFSsYhKMQAwyOpwRyCaufA39sLwh8fPg3r3xD0O0vrS10Nbhr7S7sILqIxRmTGAxU7lwQc4ySCRg1+d/gmI3X7LP7Y2q6UmPCV3rJOmGMYiYfagcoOmApXoO4rs3t5f2WW0jxLDGLbwB8WvAwsL8LxFbasLI7HI6ASHHPqzUnYEtkj9GPgR8YdO+PXwt0Tx1pFjdafp+qo0kVvebfNTDFSG2kjqOxPWvQq+Zf8Agm9x+xr8PP8Ar3m/9HPX01Q1ZkoKKKKBhRRRQAUUUUAFFFFABRRRQBx/xS/5F/Tf+w7pP/pwt67CuP8Ail/yL+m/9h3Sf/Thb12FABRRRQAUUUUAFFFFABRRRQAUUUUAFFFFABRRRQAUUUUAFFFFABRRRQAUUUUAFFFFABRRRQAUUUUAFFFFABRRRQAUUUUAFFFFABRRRQAUUUUAFFFFABRRRQAUUUUAFFFFABRRRQAUUUUAFFFFABRRRQAUUUUAFFFFABRRRQAUUUUAFFFFABRRRQAUUUUAFFFFABRRRQAUUUUAFFFFABRRRQAUUUUAFFFFABRRRQAUUUUAFFFFABRRRQAUUUUAIK+d/wBur/kh/wD3FbT/ANCNfRAr53/bq/5If/3FbT/0I12YL/eIeqOXFfwZeh8RUUDtX0D4S/ZZhuvBttrnirxLD4ce9ANtFIFwNwGzcSRyc9ByOOa/TsRiqeGSdR7nwVKhOtJqHQ8q1b4W+JNF8G2nim7sBHot0QIpvMUk5zjKgkjOO4rk6+xvj/4cfwl+zPpOjyTx3L2k1vH50XKuATgjPqCK8y8P/s26dY+HdO1bxv4rt/DI1FQ1tbFRvwQCA2e+DkjHGRk15mHzOMqTnVfXSx3VsDJTUIdjwaivTvih8Db/AOG3iDSrR7yO+0vVHUWt/GMAgkA5HYjIPBIINeky/seQaTrUcer+Lraz0uVFEMzqqyyykkFApOMDjnnOcY4rrlmOGjFS5tGc0cHWk3FLY+aKK+kp/wBj1tH16X+2vFNnYeH8KIbxyFklY5GzaTgEY55OcjHfHA/Gf4E3Xwp1zS7dL1NQ0/UyVt7lhtwwIBDjkfxA5HainmOGqyUIy1YTwdamnKSPK6K+i9L/AGZ/CbTwaXqHxFs01+YBVtbfYfmI+7yck547E1w9x8B7/TPjJY+Ar+9jje8O6K+jUsrRlWYNg4OflIIJ6jvThmGHk2r7ailg6sUnbc8sor6a039ju0h1Saw1nxdb2dzK7LYwRBfNmUdGKk8Z54GTjvngeW6x8Dde0/4pp4IiaO5vZCGjuMkIYyMiQ9wAM5HPIwM0qeZYaq2oy2HPB1qaTa3OH8P6De+JtYtNL06Lz726kEcUeQMk+54H1NXfGXgrV/AOtPpWt232W9VBIYw4YYPIIIJHP1r6g8E/sz6b4M+IGi3Fp4utr3WbCVbi50+QBWK9yoBJHfqPyrl/j94Lfx/+0Umji/t9NWSxSR7q6bCIqqxP1OOg4rjjmkalflj8CVzpeBlTouUvivY+aqK+kLP9lvw14mtrq28M+PbXVdatkLPAFUrkeuCSBnjPNfPGpafPpOoXNlcrsuLeRopF/wBoEg/qK9Ohi6WIbVN6o4auHnRSclocD4u/5C//AGzX+tFHi7/kL/8AbNf60Vb3JV7H6lfHv9nrwp+0d4Z0vQvFjX6WWnajHqcH9nziJ/OjDAZJVsrhjkYHbkVFqf7OHhLVvjb4d+Kk5v8A/hJ9DsG060CXAFv5TKykum3JOGPOQPavVqK/Itj9JPFfB/7Jfw+8C/HbxF8WtKsrqPxZriMlx5kwa3j3Bd7RpjKlioJOSOTgCq2k/sf+A9H8MfE3QLdtW+w/EKeS41kvdKXDSAg+SdnyDBOMg17lgUUgOR+FPw00j4P/AA/0XwdoBuDpGkQC3t/tUgeXaCT8zYGTz6CvHfjR+wd8Pfjl8Sm8c6zqnijSvEDWqWbS6HqYtVMa5wMbCee/OD6V9I0lU97gtD5f8Wf8E9fhv428E+E/DGq6x4tmg8MzT3Fhf/2sDebpWDMXkMZzggYwBiuh+GP7GHg34W6H4s0mx13xXq9n4msG068XWtWNyUiYFSYvkG1sMecGvoCigDwK/wD2Kvhxqn7PNn8GLpNTm8IWkglgla6H2tHEhkDCTZjOWI+7jBxirni/9kH4f+MvhZ4P+Ht3FqFt4d8K3NvdaelncBJPMhBCl2KndnJJ4GSc17hRSA+dPjh+wx8Pvj348svGGu6j4k0zXLS0FlFPomoi2/djP+wxyQSDg8jtU1n+xL4Ft/gn4h+F1zq/ifVfDmuXMd1czajqYmulZHRlCSFPlXMa5GDnn1r6FxRgUW0A8i+LP7L/AIF+NPwmsfh34ltbqXQ7FIUtZrebZcwGIBVZZCDzgYORg5PFbPhv4G+GvCnwYj+GGni7HhiPT30weZMGn8pgQxL4+9yTnGM9q9E6YpOOaA7eR5H4U/Zn8J+C/gLN8JNLudVg8Ly201q032lfteyUkviTZgE5I+70rp/hZ8J/D/wf+G+keB/D0Eq6FplubaJbhg8jgkli5wMsxJycY54AHFdtRil5geC+Cv2Lfhl4J8A+LfBKWF5rHhXxNdte3mmarcebHHI3JMJUKY8HBBByCAc1zHgH/gnX8Jvh54q0zXLJ/Et//Zdwl1p+m6jrUstnayKdyMsYxnBwQGLDgcV9RUUaoDyX4X/s0+DvhL4r+IGv6Ml7PeeN7hLnVo76YSxEr5mFRdowp858gk549K8k1j/gmR8F9S1a8u7OPxJ4fsryQy3Oj6PrUkFlKSckGPBIB6YUgAdAK+tKKYHkepfsu/D67+Bl/wDCOy0ltD8GXkIhkt9Nk2S43hi3mMGJYlQSzZJ70vxA/Zi8DfE74K2vwv161urjw3ZwQwW0iTBbmDygAjpJg4YAckgg5ORXre0UbRQBxfwg+E+hfBH4d6P4L8Ni5GjaXGY4PtcvmSkFixLNgZOSegArtAMUA5paevUAooooAKKKKACiiigAooooAKKKKAOP+KX/ACL+m/8AYd0n/wBOFvXYVx/xS/5F/Tf+w7pP/pwt67CgAooooAKKKKACiiigAooooAKKKKACiiigAooooAKKKKACiiigAooooAKKKKACiiigAooooAKKKKACiiigAooooAKKKKACiiigAooooAKKKKACiiigAooooAKKKKACiiigAooooAKKKKACiiigAooooAKKKKACiiigAooooAKKKKACiiigAooooAKKKKACiiigAooooAKKKKACiiigAooooAKKKKACiiigAooooAKKKKACiiigAooooAKKKKAEr53/AG6v+SH/APcVtP8A0I19EV87/t1f8kP/AO4ra/8AoRrswX+8w9UcmK/gS9D4mtWCzxFuAGBP5ivrj9qDwvrnjTwX4JuPD9ncapZpGN8dopflkXYSB24Iz2/GvkOvSvCP7Q/jjwVoY0nTtUU2aAiJbiESNGD2UnkAdhyBX6FjsPVqzp1aVm49z4vDV4U4yhU2Z758ZNLvPD37NPhyy1YGO8tZ7RZw7BiuCcgkdwOK6T48X+jx6foGoXngR/GtnJERFNbuxEOQCBhexHOenFfJPiT4xeLPFvhv+w9V1Rr2w84zkSIu4tkkZbGcAk4Fa3gv9obxv4F0uPTdO1RZLGMYjhuohIIxnopPIHtnArx/7LrqKlpe7dttz0fr9K7itrbnefFj4lX3i638E6dL4QuvDOn2t3H9ma6z86qVUKuQDgDH5VsftoTSL448JIHYILcsFycA+YOcevvXiHjT4reJvH2qWl/rOoG4ltG326rGFSM5B4AGOoHXriofHHxM8QfEXULW91y8W5uLVBHEyxqgAznoBzk8812U8unGdOVkkk7/ADOaWMjKM03dux79+21PL5PgWIOwRobhmXJwSBDgkeoyefc1qftHaP8A8JPo/wAJtMkn8n7bIITMx+7uSIE59euK+b/HXxO8Q/Ef+zxr14t19gRkgCxqm0HbnOAMk7R19Kk8VfFfxN40s9Ht9U1DzY9JGLQxxqjIcAZyACThQM+1Z08trRjSSesW/wASpY2EpTutHY+nLjwb4N+GfxC8O+HtO8B3mtajM0c41eSWRghyMuTnHHU8ACmfEE/8ZjeC/wDr0X/0CevDpP2oPiJJpMdh/bSqEAUXAhUTEAdC2OenJ6muc1H4weKdU8bWXiu4v1fWrJBHDOIlAVQCMbcYOdzdR3rCGW4lyvNrZrc2ljqPLaK6o9b+JE0rftj2C+Y2Ev7FV+YkAGOMkD06ngepr1vVLiC2/a40wSuqNLoZSPd/E2XIA98A18c6t8Qtd1rxoPFdzdq2trLHMJ1jACsgAXjGMAADp2qfxH8UPEvijxTa+Ir7UW/te2VVhuIVCFApJGAAB1J/Ot55XVkoq6Vo2fqZRx0Y8zavrc95034b+L/+GqJtUfTrsWCXzXTXzZEXkkHAD9DxgbQc+1b3jb4a6f8AE/8AaeuNP1SV0srfSkuZIopNjygEKFBHQZbJI5/OvE9W/ae+IWsWsFvJrCwrEytvggVGcggjcccjIGR0Nc7dfGLxZdeNo/FZ1Ro9aRBGJo0CjYONpUDBB7gjmoWAxcnzOyajbQt4vD25bNpu59Z/BhfDdn8Rdb03QfAdzoH9no0EmqTM5EmCAFIYnrjI5JwK+O/iN/yP3iL/AK/5v/QzXb3f7U3xFuryC5GrRwmIEeXFbqqsSMEsCDn+leW6jqE+rahcXty/m3NxI0sj4AyxJJOBx1PauzL8HVw9WVSq913uc+LxNOrTUIdDgPGH/IX/AO2a/wBaKXxeP+Jv/wBs1/rRXqux56asfs5RRRX5GfpI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J3r59/besbrUPgjIlpbTXcialbSMlvGXbaGOTgA8CvoL0prqHXB5/CtaNT2VRTS2M6sPaQcO5+TYjvcD/iUap/4Ay/4UvlXv8A0CdU/wDACX/Cv1hEUf8AcH5UeUn/ADzH5Cvp/wDWCovsHg/2PDrI/J7y77/oEap/4Ay/4UeXe5/5BGqf+AMv+FfrD5Kf88x+Qo8lP+eY/IU/7fqfyB/Y9P8AmPyd8u8/6BGqf+AMv+FL5d5/0CdU/wDAGX/Cv1g8pP7g/Kjyk/uD8qX9v1P5A/seH8x+T/l3v/QI1T/wBl/wo8u8/wCgTqn/AIAy/wCFfrD5Kf8APMfkKPJT/nmPyFL/AFgqfyB/Y9P+Y/J7y70f8wjVP/AGX/Cjy7z/AKBOqf8AgDL/AIV+sPkr/wA81/IUeSv/ADzX8hT/ANYKn8gv7Gh/Mfk75d7/ANAjVP8AwBl/wpfLvf8AoEap/wCAEv8AhX6w+Sv/ADzX8hR5K/8APNfyFH9v1P5B/wBjQ/mPye8u9/6BGqf+AEv+FHlXv/QH1T/wBl/wr9YfJT/nmv5CjyU/55r+Qo/1gqfyIX9jU/5j8nvLvf8AoEap/wCAEv8AhSeXe/8AQI1T/wAAZf8ACv1i8lP+eY/IUeSn/PMfkKP7fqfyD/sen/MfjB42vIrXWQl35ljJ5SkRXEbRvjJwcEA0Vu/8FWP3f7T9sF+Uf8I/acY/6aT0VH9uz/lH/Y8P5j9h6K+X9Y/4KP8AwK0HWL3TL3xNepeWU720yLpNywDoSGAITB5B+tVf+HnH7P8A/wBDRf8A/gnuv/iK+WPoT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evil/wAi/pv/AGHdJ/8AThb12FfGHj7/AIKQfAjWNGsYbXxNfPImq6dcEHSbkfJFdwyOclOyqT6nGBya6X/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h7/grF/ydFa/9i9af+jZ6K85/4KE/tB+B/jV8ebfxD4W1Ge+0tdGt7XzZLSSE71klJG1wD0Yc0UAf/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Y"/>
          </a:p>
        </p:txBody>
      </p:sp>
      <p:sp>
        <p:nvSpPr>
          <p:cNvPr id="7" name="AutoShape 10" descr="data:image/jpeg;base64,/9j/4AAQSkZJRgABAQEA3ADcAAD/2wBDAAMCAgMCAgMDAwMEAwMEBQgFBQQEBQoHBwYIDAoMDAsKCwsNDhIQDQ4RDgsLEBYQERMUFRUVDA8XGBYUGBIUFRT/2wBDAQMEBAUEBQkFBQkUDQsNFBQUFBQUFBQUFBQUFBQUFBQUFBQUFBQUFBQUFBQUFBQUFBQUFBQUFBQUFBQUFBQUFBT/wAARCAJ/BK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9U6KKKACiiigAooooAKKKKACiiigAooooAKKKKACiiigAooooAKKKKACiiigAooooAKKKKACiiigAooooAKKKKACiiigDz/43XU1n4HSSCWSB/wC19LXfGxU4N/ACMjsQSCO4JHNYH266/wCfiX/v4f8AGtz48f8AIgx/9hnSf/Thb1zl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cP4X+MXgrxt4o1Tw5oXiXT9U13TNxvLC3lDSw7WCtuHbDEA+5qna/Hn4fX2sa9pVv4t0yXUNBjkm1O3SYFrVIyA5cdgpOD6Ggfkeifbrr/n4l/7+Gj7ddf8/Ev/AH8NeKw/tifBa4mSKP4kaC8jsFVVuRkknAA4711fjr43eAvhk1oninxZpehvdKJIEvLgKzqehA64Pr0o9ReR3/266/5+Jf8Av4aPt11/z8S/9/DXDav8ZPBGg+C4fFt/4o0238NTMqR6o04MDMxwAGGRknjFYHhf9qL4U+Ntes9F0Lx3o+qareN5cFrb3AZ5GxnAHc4FHUD1j7ddf8/Ev/fw0fbrr/n4l/7+GvNfEn7Q/wANPCPiT/hH9Z8b6Np2s7ghs57pQ6segI7HnocGu/t7iK7gjngkWWKRQySIcqwIyCCOoNAbM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E/266/5+Jf8Av4aPt11/z8S/9/DUFFAE/wBuuv8An4l/7+Gj7ddf8/Ev/fw1BRQBP9uuv+fiX/v4aPt11/z8S/8Afw1BRQBP9uuv+fiX/v4aPt11/wA/Ev8A38NQUUAT/brr/n4l/wC/ho+3XX/PxL/38NQUUAT/AG66/wCfiX/v4aPt11/z8S/9/DUFFAE/266/5+Jf+/ho+3XX/PxL/wB/DUFFAE/266/5+Jf+/ho+3XX/AD8S/wDfw1BRQBP9uuv+fiX/AL+Gj7ddf8/Ev/fw1BRQBP8Abrr/AJ+Jf+/ho+3XX/PxL/38NQUUAT/brr/n4l/7+Gj7ddf8/Ev/AH8NQUUAT/brr/n4l/7+Gj7ddf8APxL/AN/DUFFAH5o/8FFfiD4o0H9oCC203xJq2nW50W2cw217LGu4ySgnCsBk4orA/wCClX/JxVv/ANgO1/8ARk1FAH7Z0UUUAFFFFABRRRQAUUUUAFFFFABRRRQAUUUUAFFFFABRRRQAUUUUAFFFFABRRRQAUUUUAFFFFABRRRQAUUUUAFFFFAHnnx4/5EGP/sM6T/6cLeucro/jx/yIMf8A2GdJ/wDThb1zlABRRRQAUUUUAFFFFABRRRQAUUUUAFFFFABRRRQAUUUUAFFFFABRRRQAUUUUAFFFFABRRRQAUUUUAFFFFABRRRQAUUUUAFFFFABRRRQAUUUUAFFFFABRRRQAUUUUAFFFFABRRRQAUUUUnqrAtHc/KzwL4sT4G/G7xr8VZCU09PF+q6DfMAcbZImliB9vMj/Mj1qt8IvDNz4e8SfE25vt51HXfhrNrl00h5aS5cSkn04YflX2/rX7FPgDxB4P8WeG7251p7LxLrf9v3cguIhLHc8cRnysKuMjBBOCea3dS/Zb8Hal4k1nWzPqlvcar4dXwzLFBNGIktFAAKAoSHAAGSSOOlPZWLvrc+Vv2cdF8f3Xw28BeR+zx4Q1nRHtLfHiG6vrcXM0JxmdkILbsc4PORXT/Hj4S+JdQ/aI1jxn4At/B/xJuU0+3tNV8G61LFJcWSqoAEascxhgMg5ByTwc4rvNL/4J5+ENFt7a3sviH8SLa2tgFit4tejWNVHQBRAAB7Cuw+JX7G/gf4meIovEE2o+IvD2vLbR2k+p6DqItprqNAAolJRgxwACcAnj0FU3sQj5G+JPibw1r37G+p2HhfwQ/g6+0vxlbW+p+HJ7qSaJLwspYI0jNhG4GBgDnA9fob4LaL47Xx5pUniH9n7wh4L0qNWd9d0+9t5Z7chCVKqozkkAEjoCTXX6h+xX8O7z4QyfDqBtY0/R5r9dTnvba7U3s9wuP3jyOjZJwM8DGBjFU/BH7Ffh/wAC+KtN1238f/EHUZrGUSpa6lrSS28hHZ0EQyPUAil3Dt5HzDrnwr1/wPqPj/X9M8LeD/jv8NdU1C5vL66juYzqVsCxaRPOU7gygnhSSCMjBr7h/Z78TeHvF3wY8J6p4Us59O8PzWaraWdxK0rwKpKlC7FmOCCMknIArzLxP+wT8OfEniLU9Tg1HxRoFvqkzXF9pWjap5FlcOxy5aMoSAcnIBA5r3jwd4P0nwD4X0zw/oVotjpOnwiC3t0JIVR7nkk9STySSaF8NuoPV3NiiiikAUUUUAFFFFABRRRQAUUUUAFFFFABRRRQAUUUUAFFFFABRRRQAUUUUAFFFFABRRRQAUUUUAFFFFABRRRQAUUUUAFFFFABRRRQAUUUUAFFFFABRRRQAUUUUAFFFFABRRRQAUUUUAfll/wUq/5OKt/+wHa/+jJqKP8AgpV/ycVb/wDYDtf/AEZNRQB+2dFFFABRRRQAUUUUAFFFFABRRRQAUUUUAFFFFABRRRQAUUUUAFFFFABRRRQAUUUUAFFFFABRRRQAUUUUAFFFFABRRRQB558d/wDkQY/+wzpP/pwt65ytv9oKxi1L4c/ZpzIIpdX0pW8mVom/5CFv0ZSGB9wc1wP/AArXQ1wDLqwJ6D+3L3/49XJWxEaLSaE3Y6OiuX0v4b6NN8QtBsnl1hrSeC5aSL+273a5VVIJ/fdsn869Pb4K+El5MGpAdSf7cvv/AI9W1OoqkeZDWuxzFFdQPgn4SYAiDUyP+w5fEf8Ao6uZ+Gfwj8Oat4D0W8vF1W4uprcNJK+t32WOTyf31agNorqG+CvhFBkwakB6nW77/wCPUD4KeEmGRBqZ/wC45ff/AB6gDl6Kd4++EfhvTbHSXtV1WBpdXsoHZdbvfmR51V1P77oQSDXT/wDCkvCeP+PfU/8AweX3/wAeoA5aiunPwX8IBgDDqWT0H9uX2f8A0dTv+FJ+Ej/y76n/AODu+/8Aj1AHLUU7R/hJ4duPH3iWzlXVXtre2s3iiOt32EL+buI/fd9oz9BXT/8ACkvCQ/5d9T/8Hd9/8eoA5aiun/4Uv4Q3EeRqWR1H9uX3/wAeqHUPgr4Vj0+5dYNUDLEzKw1u+6gEg/66gDnqKtfD/wCD/hrU/Avh68uo9VmubjTreWWRtbvcuzRqST++6kkn8a3W+C3g+MZeHUlHvrl8P/a1AHMUV1C/BXwi/Kwakw9Rrl8f/a1cz4v+Efh2x1rwdFbjVYo7vV2gnVdbvQHQWV0+0/vum5EP1UUANorqf+FI+Ex/y76n/wCDu+/+PU3/AIUv4Q3AeTqeew/ty+z/AOjqAOYorqf+FJeEj/y76n/4O77/AOPVzPhn4R+HLzxR4qt5k1WSG1uoVhRtbvcIDCrED993JJ/GgBlFdV/wpHwn/wA++p/+Du+/+PUx/gv4Qj+/DqS/XXL4f+1qAOYorqE+CvhCTlYdSYdONcvj/wC1qX/hSPhP/n31P/weX3/x6gDlqKd/wqPw5/wsz7Bt1X7H/ZPn+T/bd7jf523d/ruuOK6f/hSXhJefs+p/+Du+/wDj1AHLUV04+C/hBmIEOpEjqBrl9/8AHqd/wpHwmf8Al31P/wAHl9/8eoA5ain/AA7+EfhzVNAu5rtdVnlTV9UgVm1u+yI47+4jjX/XdFVFA9gK6Vvgr4RQZaDUwPU65ff/AB6gDl6K6hfgp4SZciDUyO3/ABPL7/49XM/ED4R+HNN0myktF1WF31C1iZl1y+yVaQAj/XdwSKAG0V1H/Ck/CS9YNT/8Hd9/8eoHwV8In/ljqRx6a5ff/HqAOXorpl+C/hB/uwamecca5ff/AB6ua074R+HJPiZr9g66qbODSNOnjhOuX21XkmvVdh++6kRoD7KKAEorqv8AhSPhP/n31P8A8Hd9/wDHqY3wV8IrgGDUxk4H/E8vv/j1AHMUV1DfBXwivWDUxzjnXL7/AOPUo+CfhI/8sNTP/ccvv/j1AHLUUvxG+Enh3SfCr3NmNVt5heWaCRNcvs7WuolYf67urEH2NdQfgj4SH/Lvqf8A4O77/wCPUActRXT/APClvCByBBqRx1xrl9/8eoX4L+EJPuw6kfprl9/8eoA5iinL8I/Dn/CzJLHbq32QaQs4h/tu+27zMwLf67rgAV0zfBXwioyYNTA9Trl9/wDHqAOXorpz8F/CKjJh1ID1OuX2P/R1L/wpPwkRxBqZ/wC45ff/AB6gDl6KX4Z/CPw3q3gPRL28XVri5mtw8kja5fZY5PJ/fV03/ClvCOQpg1LJ5A/ty+/+PUAcxRXTn4L+EVxmDUwTwM65ff8Ax6uZ+IHwk8OabpemyWq6rA8mr6fAzLrd7kxyXUauv+u6FSQfYmgBKK6n/hSPhL/n31P/AMHd9/8AHqRvgr4RXGYNSHOOdcvv/j1AHL0V0zfBnwen34tSU9t2u3w/9rU5fgr4SbkW+pkY/wCg5ff/AB6gDl6KXVPhH4ch+I3h6yQaqtnPp9/LLENbvsM6PbBCf33UB3x/vGuo/wCFJ+Eh/wAsNTHf/kOX3/x6gDlqK6f/AIUv4Q258jU8ev8Abl9j/wBHUq/BXwiwyINTI9tbvv8A49QHocvRTvBPwj8OahL4jFyuqzC31eaCINrd78kYSMhR++6ZJ/Oun/4Uj4SH/Lvqf/g7vv8A49QBy1FdQfgr4RXkwakO/wDyHL7/AOPU3/hTXg9cbotSGemddvR/7Xo9QOZorqF+CvhGT5lh1Jh6/wBuX3/x6l/4Uj4T/wCffU/w1u+/+PUActRXL6z8NdGt/iRrdhHJrC2kNjZyRwjXL3arMZwxH77qdi5+gqf/AIVpov8Az01f/wAHl7/8ergqYuNOTjYhys7HQ0Vz3/CtNF/56av/AODy9/8Aj1J/wrbRMgebq2euP7cvf/j1Z/Xodg5joqK53/hW+h7sebq2fQ65e5/9HUv/AArXRf8Anpq//g7vf/j1P69Dsw5kdDRXPf8ACtNF/wCemr/+Dy9/+PVH4d+GujXXxO0uwlk1d7OTR76d4W1u92tIk9mqMf33UCRwP941rTxcaklFIFK7sdLRXUN8FfCS8mDUx7/25ff/AB6kPwX8IBcmHUgMfeOuX2P/AEdXaWcxRXUD4J+Em6W+pnuCNcvv/j1cz8P/AIS+G9T0e8lul1WeRNQuolZtcvshVlYKP9d0AAFADaK6f/hS/hANt8nUs/8AYcvv/j1H/Cl/CIYDyNTyeQP7cvs/+jqAOYoqD4sfCnw9ovgmW7sf7WtrgXtjGJE1u9zte8hRhzN0KsQfYmsX/hWmij/lpq//AIPL3/49XJWxEaLSa3E3Y6GiudX4baHJyJdWI9Rrt6f/AGtSf8K10Q5Hm6v6H/ieXv8A8erD69DzJ5jo6KwPBfwx0S++Id7ZXD6vLaJpUcyxNrd7tDmVgW/13XAA/CvSP+FJ+E/+ffU//B3ff/Hq7qc1UipLqUtTlqK6dvgv4QQjdFqQycDOuX3/AMeob4LeEExmDUhk4H/E8vh/7WrQZzFFdT/wpPwk3SDU/wDweX3/AMerP8Q/Bnwta6Bqc0MWqRyx20jo41y+ypCkg/66gDGorS8H/B3wzfeEdEubiPVJZ5rGCSSRtcvssxjUkn991JJNao+C/hBjgQ6mSODjXL7/AOPUB5nMUV04+C/hFiQINSJ7j+3L7/49XNeJvhF4dtPFXg+3hGrRwXd7PHOi63e4kUWkzAH992ZQfqBQA2iuob4K+EU6w6mB765ff/HqRfgr4QbkQame+Rrl9/8AHqAOYorqF+CvhFwcQ6k2P+o5ff8Ax6uZ8HfCPw5fal4njuF1WVLbUzDEG1u9+RRFGcD990ySfxNADaK6n/hSPhL/AJ99T/8AB3ff/Hqa3wX8IJ1h1IZ9dcvv/j1AHMUV0z/BfwemN0WpL6Z1y+/+PU5fgr4RcZEGpkeo1y+/+PUAcvRXU/8ACkvCfa31PP8A2HL7/wCPV494a+H+k3VvqbTT6zIY9Y1OBC2uXvEcd9PGij990CooHsBWFasqMeaQm7HcUVz3/CtdF/56av8A+Dy9/wDj1H/CtdE/56av/wCDy9/+PVyfX4dieZHQ0Vzo+G+htkCXViRwQNcvf/j1H/Ct9DzjzdWz3X+3L3P/AKOo+uw7BzI6Kiue/wCFZ6J/z01f/wAHl7/8eo/4Vpov/PTV/wDweXv/AMepfX4dg5j80/8AgpV/ycVb/wDYDtf/AEZNRVT/AIKMeH7HRf2gILeA3Zj/ALFtn/f3k07cyS/xSOx/DNFdKxEXqVc/b6iiiuoYUUUUAFFFJkUALRRRQAUUmaWgAoopM0ALRSUtABRSZFGRQAtFJkUZFAC0UgNANAC0UUUAFFFFABRRRQAUUmRRkUALRSZFLQAUUUUAFFFFAHnvx0/5ESH/ALDGlf8Apwt6/Nz4wLc+K9S/aD+IFzquoW/iH4fanZ2/h1re9kjSzVCpIEasFO8kk7gc5NfpH8dP+RFh/wCwzpP/AKcLevmf4h/sf6B8QPG2qa0/iHWdK0zXJbebXdCspFFrqbQkFC5ILLkAA4PIHY815eImo1FzCdj1/wCHOpS614m8A6hOMT3WlSzuMY+ZoY2P6k1xf/BRDSfH+ofAfxDceF/E0Xhvw7YabcXWseXGWu7vbt8uGNv4FOW3EEHgAda9F8O28dp8SvC0ESCOKO1uo1VRgBQigAfQYFdt8YPhrbfF74Z+I/Bl7dzWFrrVo1nJcwKGeNWxkgHgnit8NrTTQqeiVyD4Fu03wT8ASOxd28P6eSzHJJNtHkk981b+EP8AyTXw9/16j+ZrU8GeG4vBfhDQ/D8Ez3EGlWMFik0gAZ1ijVAxA6EhQTisv4Q/8k18Pf8AXqP5mu0aPMP2uPBHhDxF4TsNc+Ini6/0DwH4fke71PTLW4eCPU8rhIneMiQkHBCqckkCuf8A+CfVl4kt/gjdXOsxanaaNe6tc3Ph2x1eRnubbTGI8lHLEt2JAJJwRzXTftPfsuR/tMJ4ahufF+peGrfQ7r7akFlbxSxzzDGxpFkBB24OAQRyc13vwj8A638O/Ds2na7401LxxctOZEvtTgiheJNoAjAjAGAQT0zyaF1G+li38TP+Qfof/Yd0/wD9KErr/wCGuQ+JnGnaH/2HdP8A/ShK6/GVoA+CP22vhm3gPxRp/wAVdPvNf85ddspNU8WR6szp4etRIkYijs1cCRJCQCCrYySeuD932VxHeWsNxC4lilQSI46MpAII+oNfOPj79h/w/wCPvG2sandeL/Ett4Z129h1HWfCcNwpsb2eIgoSSpZFJUEqpwSOCOMfSFvBHawxxRqI441CIqjAAAwAPahbWF1OW0H/AJKZ4t/69NP/APa9J8XPibpHwe+Hut+LtckMen6XAZmC/eduiIo7lmIAHqRS+H/+SmeLf+vTT/5T1qeMfBehfEDQbjRPEmk2mt6RcY86xvohLFJggjKkYOCAaTuUvM+Fv2GfGGv+IP2s/izeeL9ftr/WdZ0fTtRjsre6WSK2Em5xbxgEgmJCqsR3BJ9a++tT/wCQZd/9cX/9BNeH/DH9jX4efCP40a58RPDmlWun3WoWkVrbadb2kcUNhtUq7QkDIMgJ3ete46l/yDLz/ri//oJquiJ6mH8M/wDkm/hb/sFWv/opa+cP24Pgx4/+NWufDy28MeHLHxL4d0me6vdWstQ1qTTYpnMYWJGeIiQg5Y/KODjJAOa+j/hn/wAk38Lf9gu1/wDRS1xXxq+A83xYvtG1XS/G/iHwNrmliSOK90SZdssbjDrJE4Kt6gkZHODzUu91YpHPfsT+KvDfin4Eae3hjw/J4Vt7C8ubC80eS8lu/s13HIRMqyyMzMpbkEnoRXpnjrnxD4C/7Dj/APpvvKp/Bf4P6F8DPAdn4U8P/aJbSF3nmurt989zO53STSNgZZmJJwAB0Aq746/5GHwF/wBhxv8A033lU9yUdbI21GPoM1+UGhfER9d+JGt/E3xzo/iw2unePjpSeMtM1ryotLjEgSK1FoWIeE5Bc7CecZ7H9XzjBr5j1j9g/wAKax42v9SHiTXbbwpqOrx6/feD4pI/sFxfIQRKSVLhSQCVBwSOoHFSviu9hvY+m4mDRhgcgjg1yXhD/kcfG3/X3B/6TpXWxrtUKOgGBXJeEP8AkcfG3/X3B/6TpTEjsa+bf24/C/w6Pwh1Lxn480GTX7jQLaRdKt49QurXfcSkLHGfIlTducIDnOADjHOfpKvMfjx8E7H48eGtK0PU9RuNPsrLVrTVXW3RW88wSBxGwP8ACxGDikykct+xj8Ep/gT8C9H0W+nmn1i9/wCJjqCyytIIppQCYkLEnaowo5PQnJzXu1NjAUYHFPqmSjjv+au/9wT/ANrmtHx5eHT/AAP4huRqC6SYdPuJBqEn3bbEbHzT7LjcfpWd/wA1d/7gn/tc1v8AiLQrPxR4f1LRtRi8/T9RtpLS5izjfHIpVhn3BIqHqho/Mb9jW6u9P+NXwquJf7c8OXGuWOoyahrmq31xPbeMnDDY0KOSEKglsMEOCMA1+pK8ivmr4V/sQ6F8N/GnhzXLnxf4j8T2fhWOWLw1pOqSxmDS0kGGwUUGQ4wAWPAHevpZavSyF1OQ+Ff/ACLN7/2HNY/9OdzXz5+3xa6pcaX8PzeW2tXvw1TXFPi610ESmd7XaQm4QkSGPdjIU56d8V9B/Cv/AJFm9/7Dmsf+nO5rE+Nnwfb4waHYWtv4o1rwfqWnXi3tpqmiyhZEdezIQVdTnoR2HvmWUjwb/gm744u/Engn4h6GX1N9E8O+Kbiy0ZNYLm6gs2jR0hfeS3ykkgMSQGwegA+k/ih/yA9P/wCwrZ/+jVrH+BvwQ0b4EeE7nRtJubzU7i+vZdS1HVNQcPcXt1JjfK5AABIUAADAAArY+KH/ACA9P/7Ctn/6NWqdiVfqO+KVl4t1LwPqdp4H1Cz0rxLMqpa31/EZIoMsAzlMHcQuSAeCcZ4r89/BPi7xX8O/2I/jxOviO9vvEdt4vudLfW3ciYmS6ihklBz8pIZiMYAJ46V+mjDPFeFaD+yT4X034a/EHwRqF5earpHjPU7rU7svtSSB5nD4jIBwVYAgkE5AzU9R9jyD9nPQovgr+1je/Dvw5d3z+FNU8E2XiCWzu7yW5VL0yvHJKpkZiC4QEgHGegAAA+pdL/5K94l/7Aelf+lGoVwPwL/ZhsPgz4k1TxHd+JtY8aeJr60h04aprRj3w2cX+rgQIAAASST1PtznvtL/AOSveJf+wFpf/pRqFULudjXwz+1ppvxBsf2kfg9quo+KI08FT+L7a00zQbJChJ8ktJLO/BZsggKMgAk9Sa+5h2rzL4vfBGw+L2ueBdRvdRuLGTwnrC6xAkCqwmcKV2NnoOc5HPFT1Q+jR8zftzab8QYPiN8NNYl8UR2ngMeLtKtLTQ7NCss8zEmSWeTgkArhVBIwSTzX3JGuFrzT42fBOw+Nln4Xt7/ULjTxoOt2+txNbopMkkOcIc9Ac9RzXpak+lPpYOxyPxY/5EuT/r+sP/SyGrHxItvE974M1S38HXdnYeJZItlldX6F4YmJA3so64GTj1xVf4sf8iXJ/wBf9h/6WQ117LupPVAfC37Ivg3xD4m+Hf7Qvg/WPHmpR62PF1/p9x4rhwtwrKdryoCcJnBIAwFB4xgVF+yHo2l2v7TniWP4UXerXfwr0nSF0/VdRvLye4tdT1cMC0sRlZssACGK4XOcDGCfcT+yhZ2vgr4seHtO8V6npjfELVrnVbq+t41860M7Zkjj7EEErk84JPWj9nX9mHVP2e0tNPt/iTrGv+GbS2aC30O6sraGCMkg+ZujUMWBz1POTnNOPcHtoenr/wAlel/7Aaf+lDV8y/8ABSzTPiBdfBTVb/QPE8fh/wAIafaefqdvBGftd9L5qBIw/wDBGASSQck4HSvplP8Akr0v/YCT/wBKGqh8dPhLZfHP4Ya34J1C9m0201WNY3urdQ0iYYMCAeM5Hek7jR5B+0B8GU+LXwZ0G7+yap4n1PS9HWax8L2usnT4b24aFQskjBlJMeSwy2OCMHOK6D9hjxI/ij9mLwZNNrl1r97axSWd3dXykTJNHIytE2SSSmAgbJyFByc1e+K/7Mdv8SP+EWvdN8Ya/wCDPEPh22Nlbato8ihpIGQK6PG4KnIGQcZB6Gu2+DPwh0H4GfD3TPB/h0TnT7Pe5mun3zTyOxd5JCAAWZiScADsAAAKa6sm2xY+Eef+FZ+H8dfsox+Zr5M0XTvH+i/8FD/DT+OPFMerJqHh3Urix02xQxWthbLKVRQDyzkAMzEZJOAcAV9afCP/AJJp4f8A+vYfzNYetfBHT9b+O2gfE6TULhNQ0jSZ9ISxCAwyJK5YsT1BB4x0pK90PyPhr4ufHi5+K37Wnwl12y8RW9n8PtI8XNo1nai5CG6kSMme6kAPCFsRqW4O0kdcn9APiWwbRdHIOQdc0wgj/r8irx/x1+wT8I/GHivwprdp4W0rQJNE1I6hPBp+nxBNSyOI5uOVB+b1zzXsHxKjEOh6MiAKi63pgAHGALuLAqlskHW52Lc18Ofttab8QYfi98K9Xn8UR2ngMeMdJtbPQ7JCsk8jOpkluH6kAghVGRgknmvuSvM/jR8ErD4zf8Il9u1C40//AIR3W7fXIfs6q3myQtkI2einocc1PVMD5U/bP+DvjbxN8Y9R+IV74DsfGvw48N+GRGLG68Rz6a7ssjSzSRrA4YuFJADkKRjkkAV9e/BHxFofiz4R+D9X8NW8lpoF3pdu9lbSuzvDFsAVCzEklQMZJJOM5rzz4y/spp8XPEt7qkHxA8VeFLbVbMafrGl6Vcqba+twT8oVwfLYgkFlxwfrn2Pwf4V0zwN4X0vw9otsLTStMtktLWAEnZGgCqMnqcDknqaI/DqD1dzI1j/kqvhb/sF6n/6Ms68u/bT0bx5rXwT19PBniSHwvaQadeXOrXixFrl7eOBmEUJ6KWI2lsggEkV6lrX/ACVXwt/2C9S/9GWdaHjvwnB468E6/wCG7id7aDVrGawkmiALIssZQsAepAYnnvSlccXZn54fEjxtr8f7K/7LvhOzg1PWLbxXJbW2o6fp96bafUo1jyLczZBRXYjc2RgAnPFfSH7COsaO3gnxV4b06z1zQr7w/rUtrfeHtbv/ALcdMkI3COGbJLREcgknvyep6HXv2Q/D+v8AwZ8EeBDrep2N34NME2i+IbMql3bTxDCyAEFTkHBUjBrrvgR8CNK+BejavBa6nf6/q+tXrajqus6myme8uGAG4hQFAAAAAGBVX3ItokdB8Ov9b4r/AOw5P/6LirsG+6a4/wCHf+u8V/8AYcn/APQI67Cgo+Qv+CkWk+P7z4D+Ib3w54ni8PeFtP057jVooYybq+bzECRK/wDAhySxBycAdCazP2oPDHw+H7LPhvxt4y8PS+JNfsNCs7HRYF1G7tjLczRosaEQSpuy5BOcnAI719LfGz4V2nxr+FniLwPf3k2n2etW/wBmkurdQzxjcGyAeCflx+Ncx8Rf2ddM+I3hXwF4fvNVurey8J31nfRiNFP2o2ygIsgPQHAJx3qV2DsN/ZR+Cb/AH4JaB4Wurua/1RY/tGoTzSmTNw+C4Ukn5VPA+me9eyU1fuj8qdVPUSPGvEH/ACVrxH/2DtP/APQrip6g8Qf8la8R/wDYO0//ANCuKnr5vF/xWYy3Cvj280/xzpn7dngebxT4jjv7C/s9VbTtKs1KQWlsoITP952GCxOcEADgCvsKuA8RfCGy8Q/F7wt8QJL6eK90C0uLSK0RQY5FmGCWJ5BHbHFYUpcsncaejR8G+NNQu/8AhcninXftmry3Vv48trO3+IMV5OunaXblwGsXhHykj7hIUrkjLDPP6XwtujQht+QCG9cjOfxr541j9inw5qvia/uP+En1638K6jq667e+FYpU+yTXgbcG3FdwUsASoOM9xgY+h44xFGqIMIoAA9hwK2q1IyhFLcJWb0HUzwr/AMlg0f8A7AWpf+lFhT6Z4V/5LBo//YC1L/0osKeF/ioI7nn3/BQHSfH2qfAjxFJ4T8Sw+GtEstMurvWJI4y11coqApBG38AY53MCCAMDrXjPxit7/UPg7+zRL4jt9f1T4Tf2bCfFNvoXntPIxsgLYyCAiQqJSp+U9c57V9tfFb4fW3xV+G/iPwheXMtla61ZSWUlxCAzxq4IJAPBIz0Ned+L/wBmdfEHw78D+G9J8beIPCl94RhihsdX0mVVkkVIhERLGQVcFR0PAJyPSvoVdG3VHnn/AATb8dap4w+Cet2eoT6hPbaF4ivNM086qWNylqpVo45C3zEqHI5JIAAPSvoL4Y/8gK//AOwpef8Ao5qo/BP4NaH8CvA8PhnQpLm5i8+S7ub29cPPdXEjFpJZGAALEnsAAAAKvfDEf8SK+/7Cl5/6OarlqKJ8OftAfDuw8L/GvQ9M8HeKfEXiz48a54kh1MXUd7KE0fSg4Mkcsav5Sw7cgBlyevA68f8AFC41HV7H46/GKfWNSi8a+BfHMGk6HJBfSpFbWsdzHCYhCGCFZFdicqSSevXP0x4d/Yh1bwj8TPEPjfRvjF4jsNS1+9+16htsbVzKobIi3upYIBwACOmeta3jD9hzw14w+IGpa5J4l16y0LWdQg1bWvC9vJH9i1C7hIKSMSu5ckAsAcEjtQug+p6X8ULx9R+ElvdSDEk9zpUjD3N5bk/zrz/4teEX8dfD3WNEXxDdeFI7qPEuq2TBZYYwQXwxIwCAQTkYBNemfGaFYfhzIiDaq3+mqFHQYvrfivLPjR8Mz8YPhzqvhFtbvNAg1JVjmu7EAy+WCCVGeMHGD7EjvXj463PF3I6ps+X/ANm3T7yfx58T5vgxPcweAIdOisNMudauJp7S61VSd88fmEsVAzkqQCSMcEY6z9iuz1/SvG3xo07xLrsviPWLXXYluL+QbRI5iBbag4VQSQAMAAAV6b8DfgTqfwXhjsD481PxDokFqLe10u6tIIYbfBBDKY1BJwCOSc5JPNb/AMO/hDZfDvxZ43122v57ufxTfrfzxSqAsLBAoVCOSMDOT3rllUj7yWxB6F8P/wDkqWo/9gWL/wBHvXrDV5P8P/8Akqmo/wDYGi/9HvXrDV6+G/go1Wx8Pft7eC/B2ktqXirxN4j1/WfFeqaf/Zngvwnpt3LCYNQxhZ4UhYFiGILFgQAMegrA/aB+H+leHfg34W8U/G3xXr2s+KovDUWk6X4TsbuWJptYKAiZBCwaSUEgEtlQASc8A+0fFb9jW8+I/wAb0+J1n8Tdc8Na1b2q2dlDaWdvPHaRgfN5fmA4LHJJAB5xnFUPiB+xPqfxA8eeGPGNx8XPEFt4g8P2C2VrdLY2suG53zBWUqHY8kgDGBjGK6lsitL3PV/2Y9N8WaP8BfA1n45mmuPFcWmRi+e4bdKHxkK57sFKgn1BzzXfeKf+RZ1b/rzm/wDQDVHwL4f1Dwt4W07S9U1y68TX1tGUl1a9jRJrg5J3MqAKDyBwAOKveKf+RZ1b/rzm/wDQDVPclGNoNjLqnwu02zt7yTT7i40aOKO8iALwM0AAkAPBKk5HuK+HvhT4J07wv+1x4W8PfCrxBr3iKXQbe6b4ieJrq+lntryRxiKOQMxj80Nk4QADI6kHH23pukS+IPhNZ6Zb30umz3uhpbx3sCgvbs8AUSKDwSpIIB7ivEPgL+xfffAO6gh0z4p69qXh4zyT3mi3FjbLHevICGMkgXeSSc5znip6sfQ8lj+Hqfs//tjfDia2vtesdA8QNeW9z4mvtWe//wCEivJF3JbyxbysIj52ttAOPbNfZXjD/kcvAn/YQuP/AEiuK8Y+H/7D3h/wT420PWbnxf4k8R6P4cuZrvQPD+q3CSW2nTS53MGCh5CMkLuPHvXtHjD/AJHLwJ/2ELn/ANIrinskHU8//as8C+GvF/gW3v8Axx4vvvDPgfRZ/t+r29pO0CahEo4gkdSH2k9lOSSAOcV8u/Bj4xa18Gf2cfEl7ZC8srfxf4omsfhtpfiK4YyQ2zooSR3lJZYVIeT5icBSf4hn6j/ai/Znj/aa0HRNIu/Feo+G7HTbwXxisYY5VuJFwU8xXBBCkZAIIJPIpPDv7L+k3Xhj+xfiXqY+LsMFwJrF/EmnW+LIbApSNUUKAcZzjvjpStoPTQ8g/wCCYl/P/wAKv8cadqHiD/hIdWs/FV6s920+95eQBJjJwrEMR2POOlfT/gP/AJDHjH/sLt/6Jirh/wBnL9lvwl+zTbeI4/DcaNLreoPeSzfZ0idIySUgBXrGm5toPTJrufAf/IY8Y/8AYXP/AKJiqm7krqdc1fFn7eHg3wTp63njHxp4j17U9VuNN/srwl4O0y7lhP8AaRyUniWJwXfcQSWBACjrwD9qNXzV8Yv2O7n4rfGiy+JNt8Sda8Mavp1otnYQWlnbzxWgGSzoJAcMxJJbGegBwBUdSl3PAvin+z/8aPiJ4b+Dc+ueF7TxvaeGfDFxJrVnq3iCXTjcXsgUhGeFhIXVI1wchdxIJHOfq/8AZJ8YeG/HH7P/AIS1TwnpUuhaI1uY49NmuHne2dWIeMySFmfDA8kkkEVgeN/2WdU8ZW+hXA+LHi/SPENjYPpt5q1jJGv9owsSWMkJUoH5IDKAQPXAx6n8K/hnofwf8B6P4Q8OQyW+k6ZCIohK++RuclnPdiSSTgcntV9yeiOwrwbwn/x66v8A9h7V/wD043Fe8N0rwfwn/wAeusf9h7V//TjcV5eO/homWxt1T1qxl1TSL2zt7uTT554XjjuogC8LFSAyg8EgnIz3FXKzvEeky654f1HTre9l0ye7t3gS8gALwllIDqDxkZyM9xXhGa3Phrwlotn4E+P9pafC/WNZ8QP4Z0nUJ/HGu3V3LNbXs3lkwxuGYp5ocHhAMZ9jXM/sw+LA3jX4b+NPFul+J9P1bxZqF3bR+KTq/m22qXLMwFvJakkJEBgKQq8jPQAj6W+Cn7Jd18E5YbWw+Iusaj4f8ySS60e4s7dYrtpAQxkcLvJJOck57dKl8GfsbeHfBvjDR9TTxDrWoaFoV9NqOi+HLqRDaWFxISSykDcwBJ2gng45J5r1Pa01oypPex9A9KKWkrzGQflh/wAFLW/4yLt/+wHa/wDoyaik/wCClrf8ZFW//YDtf/Rk1Fe9T+BGh+11FFFeiaBRRRQBS1WZ7fTLuWM4kjiZ1OOhAOK/KX9nn48fteftQy+MZPBvj/Q7ZfD0wV7fUNPgQybi20KRER0TGSR1r9WNc/5At/8A9e8n/oJr8VP2CvgT8R/jZefEuDwL8Vrr4aW0F0kd9HbWpmN2HMmOQ6lcAEcevapV+Zj6H3J/wTx/bG8W/tFN4t8LePbO0TxN4adQ99Yp5azqWKEMgJAYMp5GAQegr53/AGzP+Cg3xY8H/tB+KNC+GOoxw+E/CccMOpMLGK4Bl3ASMzMpIG5hHgHGQe5r6d+HPwH8Jf8ABOv9nvx74ni1ObWtYFm95f6tdIEa4kAIijRcnALMAASSSck1+ePwB0z4u+JPhT8ULzSfgte+PbD4lJLDN4gEhXySHZiYxg5Ky4bkjlRVX97ToC29T9e/DPx30PV/2fLX4qzygaN/Yv8Aa05QjgLHudR75BAHrxXwp8JviZ+1D+3nqmueI/B3jK1+FXgSxujb2vlQ72duoXIBaQgEFiSACcAVkfsI6rqvxg/ZD+MfwAvN1p4p0iG5Sxtrg7WxICfLI6jEyEHsBIK4L9lP42+GfDPwB8V/AL4geNNW+CviW31VrmDX4EeKRAWBeMspBVgVI5IBBGCelD+JiXwo+5P2dYv2gfhh4y8S6V8ZdfsvFfgyz0pr6x8RW8Kq5dWG5HIAIO3JwQenBr5x8D/Gz9ob9vT4j+Kz8NPF1v8ADDwFocxihuFh8yWU5ITc2CWZgMkAgAEDnqeU/wCCeXiTxP8AE74ufGrwVd/ETXPG2hf2Dd2enXmqahLPHIplEaThXYgFlIOR2OOlL/wTv+PHhn9kLxB8Rfhf8Wbs+DtRXUPPiur9GWNigKlSQDjIAIOMEHg0+uvYOmh61+zj+1Z8VPhr+1BL+z/8bby21++uMDTNehjCO5ZN8eSAAyuAQCRkMCCT2/QrnbX5PeHdcT9sr/gpzo/jbwRBNc+DPCotzLqzRlUdYFY5yem93IUHkgZwORX6w/w0pX5U+ovtWPyv8G/tBftSfHz9ov4k+A/APjvR9Kh8O3V08Salp8W0QpOY1UMImJIyOT+deofse/tveP8AWvip8QPhf8ZIrCXWfCVrd3MurafGIwTbOFlVgvykEHKsAMgYI5FfLHwD+FHjz4uftnfGrTfAHxGm+G2owXV5NPfwWpnaeI3WPLwGXHJBzntX2/8ABf8A4J56b8F/BvxCmm8SXPi3x94u025s7rXLtPL/ANaCzYUlj8z4JJJJpJ+4n5FO17Hhnw3+MX7R37fHjTxVf/Dzxla/C7wJos/kW7Rwb3kYg7QzYLMxAycEAZAAruP2Xf2rvih4R/aUv/2fvjZcW2s6xz/ZuuQoEeUhN6g4ADqygkEgEEEHPbyT/gnJ+0T4U/ZTXx/8L/ixe/8ACF6rb6n9qjl1CNlRyFCspIBwSApHGCDkGl+GOqf8Nff8FOY/iP4PtriXwX4ZVC+pshVJFihaNTkjgszEgHnAzVJapdBPrc6LW/2g/wBpL4n/ALZHjr4T/DnxtpWi2ulSSy2y6jYRMixIFyu/y2YkluprsP2X/wBrj4xWP7WGofAv4uvpfiG9VJPL1TTIljMUioJATtABRlyCCoIJHPUH5zPwd1v44f8ABRz4seHvD/jXU/AeqKLq4i1PSpGSQlVQCNirKdpJGcHoK7D/AIJw6honwU/ai8aeB/ijpz2/xXune3s/EGoTNKbg7gXiVmPWQAMH6sAQSOAVDVIUup+sdx5jW8giOJCp2t2Bxx+tflP8UPj1+1j4G/ak0j4OL8QtD/tTXpI5LCZdOhMEUcrOIw5MW7ICEHAP41+rMkixxs7HCqCS3061+QX7Q3x28Bap/wAFOvh340tfE9jP4X0cWcV/qisTFbtG0wcMccFSRn60R+JFdD6t+N3h/wDa20PRY9d8N/ETw1ZadpOgLPqkc1krPNdRRs07pmIjDYGBkD2FeDfspfFb9r79qrw1eeJNA+JHh+y0zTtRFlcQ6hp0SyPhVcldsR4KsB1BzX6DfEbxJpvjD9n/AMV6zo95Hf6XfeHbye2uYTlZENu5DA+hFfHH/BFf/kgfjL/sYm/9J4qcdXLyJeysc18e/wBpX4+P+2vP8HfAXjfSvD1tLbxNDJqlpCYUYW/muWcoTyQce5A4r6N/Zt0v9oPS/Emr3PxR+Inhfxdoi2DfZ7XRI4xLHPkEMxVF4wGHJPJr4K/aw0D4feJv+Cmmoad8UdR/snwRNBD9uvPPMWzFplPnAJGWCjgd8V9lfsc+CP2Z/AviDxRF8EvFi67rV5p2b23+3vcFYVPDAMABywGR6ikvguOWjPnb9k//AIKLfETxF+1Ing34h63DfeFtSvp9Ltm+xxQ+RcFyIcuignONvJ70/wDbO/4KLfETwd+0nJ4P+G+sw6f4e0qWHT7xzaRT+fdFsyYZlOMAhcA/wk9+PF/2ef2ddU/aE+G3x3g8Lxg+NdD8S2mpaM4kETeYslwGUOSApI5Bz1UVD+1L+z/q/wAAfhX8F4PFQDeNte16+1XW5S4kYzM0AClwSDgDscZJ9TVK143B9T7I/wCCgn7ZHjb4S+MvBXw48FX9j4Xv9fijnvPE2oKClurtsG3IKqAclmIJAxjHJqT4d+A/2otD17w9r2j/AB00L4reGJbyE6nawGOT/Riw3mNsEHgk8EHjjNP/AG2vE/7O/jDx5o/w7+NkN7oWoRaZHeaZ4otePLEmQY2ZQSACoOGBU57c18QW/hTQvg7+1B4BtP2bPiZqPjiXULuPzorVWUIN4BjkKgLIpXJORgAZNTG1xS20P3UUnaKfUNuX8iMyDEm0bseuOamoGFFFFAHn3xu06TV/BMFnFdNZSTazpKLcIisYydQt+QGBBP1rJPwu1D7V9mPj25FwV3+T9itd+M4zjbnHb0rpfiphfDunknGNc0k59v7Qt6+D/EHxGuf+Gi/+F2jQ9dOkWPiyPw1/bS25/s8aKALaQ789ftLu+MdhzmsZU4zfvILdT7Et/hjdW2sW+sL8Qp/O0/zIQ32W1KKXABDfLweBxx1rZWPUWm8pfiXEZORsFtabsjqMY7fSvzw8TW9z4H+GnjXV7fzJ9G8a+L7iwvFUkrFe2+qBreQDHSSIuhPrGle2698KfB1l+0x8bZLfwlolu1p4Gt761aPToVMNw/2jfKhC/K7Y5YYJ7mrjFQVloB9VSaXrUEMUsnxCMcU2PLdrK1CvnkbSRzkemazNH8J6h4R0O206L4iNDaWeIA1xa2oIPUAkgckHOK+MPga3hBfEXgj/AIXFHYv4X/4V5pK+GV1+MNZecQftWwMCvnf6vBHzAZxWB4302DVviBq9lp/h+y8UWc3xfslt9GvmCWt2n9mLiNyysApGOSp+lU91YSZ+gcuj67Dai5l+IDR2xAImaytQnPTkjHNTQ+G/ElxGskXjqaSNhlWTT7YgjsQQuDXxVY/C+L4M+M/hZ4a+Ms2nXHw/jtNWu1t7omXSLS+luDJFbuXAUiOJtqbgBkHAHAHu37E1u8Gg/EI6cksfgiTxTcv4YRgRGLExx/6oHpGZPMK44x04p7jPUda+Hev67DbR3Pja72291Ddps0+3B3xsGXPy9MgZFaX/AAivij/od7j/AMF1v/8AE12NFAHHf8Ir4o/6He4/8Ftt/wDE0v8Awivij/od7j/wW23/AMTXYUUAee2vw61+z1q/1OPxvd/ab2OKOXOn25XEe7bgbeD85zWl/wAIr4o/6He4/wDBdb//ABNdhRQBxx8KeKP+h2uP/Bbb/wDxNRz+D/E1xBJG/je52upU40636EYP8NdrRQBwOi/D/wAQ6Do9jptt43uvs9nAlvHv0+3LbVUKMnb1wBV3/hFfFH/Q73H/AILbf/4muxooA4//AIRXxR/0O1x/4Lrf/wCJrN1T4da/q93pVxP43uxJpt0buHbp9uBvMUkXI28jbK3Hrj0r0KigDjv+EV8Uf9Dvcf8Agttv/iaP+EV8Uf8AQ73H/gttv/ia7GigDjv+EU8T/wDQ73A/7h1t/wDE1naf8Odf03UNSvIvG935t/Issu7T7cjKoFGPl44Ar0KigDjv+EV8Uf8AQ73H/gut/wD4mj/hFfFH/Q73H/gttv8A4muxooA47/hFfFH/AEO9x/4Lbf8A+Jpf+EV8Uf8AQ7XH/gut/wD4muwooA89/wCFda//AG//AGx/wm139r+zfZP+Qfb7dm7d029c981o/wDCK+KP+h3uP/Bdb/8AxNdjRQBx3/CK+KP+h3uP/Bbb/wDxNH/CK+KP+h3uP/Bdb/8AxNdjRQB57ofw61/w/YyW1r43u/Lkubi7O/T7cnfNM8z/AMPTdI2PbArR/wCEV8Uf9Dvcf+C22/8Aia7GigDjv+EV8Uf9Dvcf+C63/wDiaztc+HOv6/awwXPja72Rzx3C7NPtwdyMGH8PTI6V6FRQBx3/AAinij/od7j/AMF1v/8AE0f8Ir4o/wCh3uP/AAW23/xNdjRQBx3/AAinij/od7j/AMF1v/8AE1m2/wAOfEFv4gvdYTxtd/a7u2gtHzp9vt2RPMyYG3rmd8nvx6V6HRQBx/8Awivij/odrj/wXW//AMTSf8Ip4o/6He4/8Ftv/wDE12NFAHHf8Ir4o/6He4/8Ftv/APE0f8Ir4o/6He4/8Ftt/wDE12NFAHnuvfDvX/EOmmyu/G135Rlil/d6fbg5jkWRedp43IP1rR/4RXxR/wBDvcf+C63/APia7GigDjj4T8T/APQ7XH/gttv/AImj/hFPFH/Q73H/AILbf/4muxooA89Hw618eIDrH/Cb3f2s2otP+Qfb7dgcsONvXJPNaP8Awivif/od7g/9w62/+JrsaKAOO/4RXxR/0O9x/wCC23/+Jo/4RXxR/wBDvcf+C63/APia7GigDz3w/wDDnX/Dei2mmWnja7+z20YjTzNPty2ASeTt960f+EV8Uf8AQ73H/gttv/ia7GigDjv+EV8Uf9Dvcf8Agttv/iazta+HOv69b28Nz42u9sN1Ddrs0+3B3xSLIufl6ZUZHevQqKAOO/4RXxP/ANDxcf8Agut//iaX/hFfFH/Q73H/AILrf/4muwooA47/AIRXxR/0O9x/4Lbb/wCJo/4RXxR/0O9x/wCC63/+JrsaKAPPbj4da/c65Y6q/je7+1WcE1vHjT7fbtlMZfI28nMSYP19a0f+EV8Uf9Dvcf8Agtt//ia7GigDjf8AhFfFH/Q73H/gtt//AIml/wCEV8T/APQ73H/gttv/AImuxooA890j4c6/orXxt/G13/ply11Ju0+3PzsFBx8vAwo4rR/4RXxR/wBDvcf+C63/APia7GigDjv+EU8Uf9Dvcf8Agtt//iaP+EV8Uf8AQ73H/gttv/ia7GigDjv+EV8Uf9Dvcf8Agttv/iaX/hFfFH/Q7XH/AILrf/4muwooA8qvPg/qt1r15rEvji9FzcwxQSYsbYKFjLlcDZwfnPP0qCH4bXVxbyXEXxCmlgjyHlS1tSq465IXAx71z/7b51sfs5+IRov2rBmtV1D7Fu877CZ0Fzt28/6rdnHOM14Z8V5PhQdH+HX/AAhMWjj4WnxDbDxiNFiC2piEL+R9rCAAr5m3eW6j72RWDpQk7taisj6T/wCFcz/Y/tf/AAsWX7J08/7La7P++tuP1qKTwG8NvHM/xJZIZM7JGt7QK5HXBxgkd8V8R/GHTtKvofisvw6stPl+GVzqPhyK2t4Y9ukzagbgiYRqoK7CpQPsBByOCeKs+JPAWjSfs2ftE22v+G9HsvE2h6o8kWiWtmrWmjhljCSWRYZVZVUMWAUk5BAxSWHpfyhZaI+0G8DhVRj8S8CT7paG0w2OOOOefSrF58NrrT0R7r4hy2qN90zWtqob6EqM/hXyf8QPB/gvwt+094E0+S18A+GtDXwYsq2/iXSI5LRpDcxlvJjDIqzHkh+T1yDmvTv2tP8AhDV+M3wBPjNNHfwgLrUvPXVo42ssfYm2ZDArjdtxnvjHOKPYU9PdFp2PYrn4cXNjDHPcfEOWGGThJJLW1VW78Erz+FS6X8JtRi1q016z8d3U00dpNaxutlbMhjleJmPC8nMK4P1r4K8SWto1n4WV5dIsPh03xJ1A+HX8XWhudNSw+yDGYnZcxGUSbRkDkEcV+kHwxGmr4B0MaPJpMunC2URSaFAIbJuOTCgJCoTnAycetWqMIu6Wo9tiL/hFfFH/AEO9x/4Lrf8A+JoPhTxR/wBDtcf+C23/APia7GitRnHf8Ip4n/6He4/8F1v/APE1m6J8Odf0G1lgtvG93sknkuG36fbn5nYsf4emSa9DooA47/hFPFH/AEO9x/4Lrf8A+JqteaLrunqjXPj97cMdqmaxtVBPoMgc13BzzXx98UG8JD9r6/8A+Fvx2Eng8eGYB4dXXYw9j9qMr/adoYFfOwI8H7wGcUgPcvFngbUde01NK1T4gzQJPNDKiiztY2do5VkTblefmQZx1GRUH/Cr9Q+0G3/4T6489V3mP7Ha7tucZI25x2zXyXr3/CuZPEHx6j+JMFnLrp2L4PW8iLTfYPsi/ZRp2QWDb8Z8vDbutYPh3T/FPhf4iDx/rYupfEfhTwJoR1uByTLLaSi5juQw7sgKSEHnKGspQjU+JXCx9nt8OLkeRn4hyjz+Is2triT/AHfl5/CnTfDO8t7iO3l+IM8VxJ9yN7S1DN9AVyfwr4R0P+zPCfgn4R+N0n8O+MdUh8P2FjJ4F1yFnvSrXBZJ9OYAlZcnJIGCFGSMYrp/FZ8H3nhv48r4/ton+LsmtXY8PrdRltSEHH2AWRxuAAxnyyBnOaj2FP8AlFZH2VpPwv1HSfEF1qVv48uTffZVtpVaytSFQMWBI28Eknk9RWpJa6rD5PmfEdIzKMxBrS0G/nGRxyM8cV8rfCzxnb+Ffi/8VdI8Z6za2HivUvCuixfZrucJLc3IsWEgQE5Y7icgdzXlXwr/AOFdLr3wsHxNi0eXRj8NZRAutRq4803b48vcCQ+M4K/N6c1tFKPurYPJH6DXGh+ILONZJ/HskEZIAeSxtVHPQAlepovNE1/T4fNuvHz28ecb5bG1Uc9skV+fmvR678SvhF8O/hXqujeJNbAsdU10wWcLTXdvAJJItJaUEggAkNycgRjiuv8ACfxM8PfFTx58Ltd+MUdoPB6eD5rRYNdjDWCa9FOsdwsoYFPN2ISoYZGTjkVaGfaY0XX287Hj2RvKAL4sbY7QRkE/LxxzXN6BeX3xC8PapcW/jjULfTUlms5J7vSreAOBlWZdyg7Tk4JAz1HGDXxx8S/Jj174p/8ACPJL/wAIMdc8LDVBp4fH9j+Qd4AHOzHl7v8AZznim/Gmx8KXkvxYPwqgsk+HUngiGLVhocYTTnvDdxiMKFAQy+Xv3Ec4IzRqPc+5dJ8I61pdhYabbePZmjit1jgU2NsWaNQFB+7zxjkDHNTto+uCMyH4gN5Yfyy32K1wGzjaTjrnjHWvlX4Ire+GP2p/BngDUBLJL4V8M6lFaXT5InsJpLeS2YE91G+Mj1iPrWhrnwg3ftsWfhZL0DwPqSDx9c6RsJU6jCfs/XptYlJCMcsoP1WuiFrqfUn/AAivif8A6He4/wDBdb//ABNZ+ofDnX9S1LS72Xxtd+dp0zzQ7dPtwNzRtGcjbz8rn8cV6App1MDjv+EU8Uf9Dvcf+C63/wDiaP8AhFfFH/Q73H/gttv/AImuxooA47/hFfFH/Q73H/gttv8A4ms7S/h1r+k3GoyweNrvffXBuZd2n25+cqqnHy8DCjivQqKAOO/4RXxR/wBDvcf+C63/APiaP+EV8Uf9Dvcf+C63/wDia7GigDibjw54jtYXll8dzRRqMs76fbBQPUkrwKY2h6/Ha/aX8fSC327vNaxtgmPXOP1zXkX7bXiAXPhLwz4Cj06/1iTxdq0VvdafpcfmXEtjERLchVyMgqAp5HDV8y6D4sS98H/C7wf44tLqy8DeDPF15pHiKz1aIqqQiIyad9rTJAjKuAQxK5AB6CktRn3dNb6nAsRk+JCRiUbkL2toN49Rkcj3rmdN+FrafJd20HxFmaaS5ub6WM29oWVppXmc425ADSHHoMV8s/EaD4ZzftNeDDoVz8PdP8Gf8IzcNbnxBpiXOms32xdy26b1VXPOGGQBnAIpvgX4H3vxZ/aH8c3umaHollpei/EJL678StIPtMtotpGGsY4wmWikDAHc23BPyk9ZlCM9JLQTtY+r7XwBJfzCK1+JDXMuCfLht7R2474AzVm2+F9/exGS38e3M8YJUvHZ2zAEdRkL1FfLHhmHwv8AA20/ag8U6N4U0u01zTdebS9CNlYRpNHJPawpFBCQoKq0jg7VwCc968z0+bxD8LPhd8UvhXpekeJNC+2WGn+IoYb2ForyWAvHDqhiAJJBKluCDhmOKyVCl2FZH3dD8Obm4UGL4iSyhn8sFLW1OW/ujA6+3Wse68PS2/ja08Lf8Jpq0up3EDXBaPSoDDEi8fO+0AEk8DknGcY5rw74hf8ACq3/AOFQn4RxaGsf/CY2Iuf7DjVVLfZbjy/M2gZbrkn5uuea8xjj8N3nwNSNYIj+0q3isM7+Wf7ZF0NQyx3Y3iAQ577NuKPYU+wWR9tf8K0u9sx/4WDPiA7ZT9ltcRn0b5eD9asr8IdXZQR44vSOv/Hhbf8AxFfA/wAQrW/8EeDvjj4lxJJYeJvEN9oGqKuSsdwphktZCOwJ8yMn1ZRX6b+Hxt0HTf8Ar2j/APQRVewp9gsj8af+Cmnhe68PftHW9rcatPqch0K1fz3hjjODJMMYVccYord/4Kxf8nRWv/YvWn/o2eiq9nEZ+xdFFFaAFFFFAEcsazRvG4DIwKsp6EEYIrjfh78GfA/wnk1BvBvhTSvDLagwe7Om2yw+ewzgvgckZPX1rtaKAOf8ceA/D3xI8Oz6D4o0e017Rbhlaaxv4hLE5VgykqeuCAR6EA1N4T8H6L4F8PWeheHdLtdG0ezUpb2NlEI4YlJJIVQMAZJNbVBGaAOG8M/BPwH4M8Xah4o0LwlpOk+ItQ3fa9Us7ZY559xy29gOckA81V8efs9/DT4oXq3nizwJ4f8AEN2owLjUNPjkkx6FyMke2a9EooA5bwV8MfCPw3tGtvCnhjSPDkDDDLpllHBuA6AlQCfxrL+IHwJ+HfxWmim8YeCdC8STxjCTalYRzSKPQMQTjnpnFd7RQBzngz4e+GfhzpI0zwtoGm+HtPU5+zabapAhPqQoGTx1NdDt+XFOooA4bwn8FfAngPxTqniTw94T0nRdf1Td9t1GztVjmudzBm3sBk5YZ57812+2nUUAef8Aj/4B/Dn4qXUdz4v8D6D4juowAtxqNhHLIAOg3EZx7Zrf8H+A/Dnw90lNL8M6Fp2gacpyLXTrVII88ckKBk8Dk+groaQnFAHE6P8ABfwN4f8AHN74z03wppNl4rvQy3OsQWqrcyhsZDOBk5wOvpVTxZ8APhx478UW3iTxD4K0XV/EFtsEOp3Vmj3Ee05XD4yMHpzxXoVFGwETQq0XlEAx42lT6YxivG7r9jH4F311Lc3Hwn8Jz3Erl5JH0yMs7E5JJxySTXtNFAGJZeD9G03wunhu10u1g0BLY2a6dHGBCISpUxhem3BIx6Gsv4d/Cjwf8JdLuNN8GeGtN8M2FxL58ttplusMbyYA3EADJwAM+wrr6THOaAPLfGn7L/wm+I/iG413xR8O/Duv6zcBVlvr+wjlmcKMAFiMnAGPwq38P/2d/hn8KdUn1Hwf4F0Pw1fXEJt5bjTbJIXeMkEoSByMgHHtXpFJR0A4zwD8H/BXwtl1KXwj4X0vw5JqcgmvW062WE3DgkhnwBk/M3J9T60nxC+Dfgf4rPpz+MfCuleJW052kszqVssxgY4yUyDgnaOR6Cu0HFJto7Acj44+Efgn4mWsdt4s8J6N4jiiG2ManZRzlB6KWBIH0xVL4f8AwJ+Hfwrmkm8H+CdB8NzuCGm03T44ZCPTcBnHtmu9ooARRgUtFFABRRRQBx3xS/5F/Tv+w5pI/wDKhb11H2G38kw+RF5JOfL2DbnOc4x681zHxS/5F/Tf+w7pP/pwt67CgCodPtmj8s28Ri3bthQYz1zjHXPentaws7OYoy7rtZioyR6E45HtViigCpJptpNGiSW0MiRj5FaMEL9Bjil/s+23ZFvFu3b87B97GM9OuKs7RS0AV7mzgvY9lxDHOnXbIoYfkafFCkMapGioijAVRgD8KlooAKKKKACiiigAooooAKKKKACiiigAooooAKKKKACiiigAooooAKKKKACiiigAooooAKKKKACiiigAooooAKKKKACiiigAooooAKKKKACiiigAooooAKKKKACiiigAooooAKKKKACiiigAooooAKKKKACiiigAooooAKKKKAI5FDqQwBB4II4/Gqsem2ccLQpawrE/3o1jAU/UY5/GvG/2zvFmu+C/2e/EepeH7mfT7vzLaCe+tsiW1tpJ0SaVSPulUZju7de1fOPxd+yfC/xBd6V8NNf1C40jU/h/q99rMKatNeqjxxA290WZ2McjMXGQRnHTil1A+810+2jhEC20Kwg58sRjbn1xjGfenNaW8nmbreM+ZjzNyA7sdM8c496/MPVfDvjvQfgLqPiGO21fw54S1iHw7Bb6dqmtNI15dmVftFwHWV2hjkVgCMgkHO0Yrtfjpot14b1r4XaPZeEX1WBtL1+9uPDvh/xNcNG8iRxFZRcM4dmXhgueuQBzyAtT9BLjTrO6YNPawylRhWkjDED2JHFLcWFpeBFuLaKcLyokjDY+mQcfhX5vfEb4m3viP4M/CbwonjnV9Q1Oz8Ly+KJdY0mC6nluLyMFLOCYxIzAbi4YyAA+WcnNem+F/iBpn7SHxk8Lx+L9XubTwdL4IttY06wXUJLGK4v2lZLku0bqWeLYBtJ+UknFPqHQ+1JNPtLiJIpraGSNOVjeMFR9ARxViGGO3iEcUaxxqMBUAAH0Ar5z/Zf1CSb4q/HOyTUbi/02y1yziszPctOFj+xRH5WYkkHqTnknJzX0hSvcQtFFFMYUUUUAIelVbiytrwATwRT7TkeYgbH0yKst0r4P/aY8Za18Pf2rH8c22o340fwZomn3+o6bDKxhlspriWC4JjBwSqurA4yNmaXVID7lk0+0nkR5LaGSRPus0YJGPQkcVIbeFmdmhjJcbXO0fMPQ8cjk8V+c3gn4xa74Luviv8R9a1C8N74h8LR61p+nySSMsL3N1LDZRxx5OCUEBwoycngmsPTfHM1j8CfiX8MF8S65eTW+paNqFlqN+t1aXjW13cW8dwqGZUk2rMJQCBj5sAkUID9MP7Ns90b/AGWANGMIwjGVHoDjj8KdJYWs1wJXt4XmXpIyAsPxxxXwz4RkufiF8Wtb8CeNZ7zULvwx4IktL6P7VLD5txDdMYbnMbA5eMxtkHnJBzyK9Y/YYtdD8O/s6+BNSuLzytc8TW4aaa/v5JJL2ZS+Aokc/MFBOFA4BJHFMXQ+jpNLs5pvPktIHm/56NGC3HTkikbSLKTZvs7d/LGE3RKdo9BxxVzqKWlYZAtrEsnmCNA+3buCjOB2z6VFJpdnJEI3tIHjyW2NGCuT1OMdferlJtFMCt9igUOBDGA4w2EHIHGD68Ukem2sMLQR20KQsfmjWMBT9RjBq3SUAQ/ZYvO87yk83bt8zaN2PTPpS/Z4/O83y18wDbvwM464z6VNSUALRSUtABRRRQAUUUUAFFFFAEL28ckiSNGrSJnaxUErnrg9qjbT7aQSB7eJxIcyBkB3HsTxz+NWqKAM+TR7CRUD2Ns4QYUNEp2j244qeK3ig3+VGse45O1QMnGMn1P1qj4qdo/DOrOjFGW0lIZTgghD0r86vDP9qaX+xJ/wlA0TUdG1e+uNODeJG1yS4fUc6mqkiMufJ44IAGRx0qb6XDzP0gNnbsHDW8Z3MHbKA5YYwTxyRgYJ54p720LyeYYkeQKVDMozg9Rn09q/NPxx4y8SeB/D/wAcdcfW9RfR9e1m+0RS1w5FjdwrDJbmM5+TeryKQMAkL3xW78afj0dP+OVv4ug1vWIbD4fy6Xpr2Nrb3L2V0koLag80ioYgUWSHAdgRtyBycvqHQ/QuHTbOHAjtIIwrbgFjAGfUYHX3p40+2+0m4FtD5/8Az1EY3fnjNfPn7N3ir+1Pi18brafVftCL4ih+xQSXG4CM2kTYjUngHJPAx3r6LWmBXaxt5I2ja3iaNm3MrIME9ckY5PAqwFCjA6U6igD8dP8AgrF/ydFa/wDYvWn/AKNnoo/4Kxf8nRWv/YvWn/o2eigD9i6KKKACiiigAooooAKKKKACiiigAooooAKKKKACiiigAooooAKKKKACiiigAooooAKKKKACiiigAooooAKKKKACiiigDj/il/yL+m/9h3Sf/Thb12Fcf8Uv+Rf03/sO6T/6cLeuwoAKKKKACiiigAooooAKKKKACiiigAooooAKKKKACiiigAooooAKKKKACiiigAooooAKKKKACiiigAooooAKKKKACiiigAooooAKKKKACiiigAooooAKKKKACiiigAooooAKKKKACiiigAooooAKKKKACiiigAooooAKKKKACiiigAooooAKKKKAKl9Y2+qWs1pdwR3NtMhjkhmUMjqRggg9QR2Nczonwl8FeGdO1Gw0nwrpOn2eooY7uG3tERZ0IIKsAOQQTwfWuJ/a2+JGs/Cv4G63rmgSC21RprayivGUMLXzp0iM2DwSockZ4yBmvCPi94m8X/AfxBJoej+ONb8QW2teCNW1OR9UnWaazubeINHcRMFBUMWI29ARkelIOx9e6x4F8PeIPDieH9S0ayvtDVUVdPnhVoQFxtAUjGBgY+lUtB+FXg/wu1k2k+G9N042Xm/Zvs9uq+T5oAk24HG4AZ9cCvirQ/jd480+18EeF9V8SXkmv2Ol6rcXd0xAa/gbT1uLSduOSCXGR/FGa1fh2vxd8V/su2HiHQP+EwuPE2oQabdXT6lrMDPqFsctObEgsIXYEY3gHGBjPRh2Psnw78PPDPhGSWTRNCsNLklj8qRrW3VCybmbacDpuZjj1JrOv/gz4F1TS7PTLzwlo9zYWcjS21vLaIyQszFmKgjgkkk/Wud/Zq8c6d4++F9pe6fda3cG3uJ7O5j8RFWvradJCHhlIGGKngEZyAOa9Yo20EncxtF8K6N4blvJNK0210+S8dZLg20QjMrKoVS2ByQoAHoABWwvSlooGFFFFABRRRQA1u4rC1TwN4e1u5v59Q0ayvZr62+xXTzQqxngBJEbkjlcknB4rfooA5W5+GfhS9mgkuPDunSyQrCkTPbqSiwtuhA44CHkeh6VNrfw98M+JdQ+36roVhqF75SwfaLiBWfy1kEirkjoHAYD1Ga6SigDDXwboUeu3etppNour3kAtbi+EI82WIdEZsZK+x4qC3+H/huzt9Gt4NDsYYNFcy6dGsChbNiCCYxj5DgkcY6mujooARaWiigAooooAKKKKACiiigAooooAKKKKACiiigAooooAKKKKAIpoUuInikUPG4Ksrcgg8EGsNvAfh1vDMXh5tFsToUJUx6eYV8hCrB1ITGBhgCOOoroaKAOXvvhr4V1LSr7TLvw9p9zp99cfbLq2lt1ZJpsg+YwI5b5Rz14FSr8P/Da6LqWkjQ7EaZqbtJe2ogXy7hmADFxj5iQBkn0ro6KAONsfg/4J03xJH4htfC2lW+uRgBdQjtVEwwu0YbGfugD6CuyoooAKKKKAPx0/wCCsX/J0Vr/ANi9af8Ao2eij/grF/ydFa/9i9af+jZ6KAP2LooooAKKKKACiiigAooooAKKKKACiiigAooooAKKKKACiiigAooooAKKKKACiiigAooooAKKKKACiiigAooooAKKKKAOP+KX/Iv6b/2HdJ/9OFvXYVx/xS/5F/Tf+w7pP/pwt67CgAooooAKKKKACiiigAooooAKKKKACiiigAooooAKKKKACiiigAooooAKKKKACiiigAooooAKKKKACiiigAooooAKKKKACiiigAooooAKKKKACiiigAooooAKKKKACiiigAooooAKKKKACiiigAooooAKKKKACiiigAooooAKKKKACiiigAooooAyvEvhrS/GGg32i61YQanpV9EYbm0uEDxyoRggg9RXBaD+zV8OPDVhq9pY+G4/L1WzbT7t7m5muJWtSCDCskjsyR4PCqQBnIFepUUAed6h8A/Aeq61pOrXfhy3l1LStNfR7S4LuGjtHUq0Rw3I2kgZyRk4Iyaw9L/ZT+GujaE2i2ei30OmExbLf+2b0iDy92zyiZsxYDMPkK5zg5HFewUUAc/4L8D6H8O/D9vofh3TodL0uAsyW8OfvMSWZiSSzEkksSSSeSa6CiigAooooAKKKKACiiigAooooAKKKKACiiigAooooAKKKKACiiigAooooAKKKKACiiigAooooAKKKKACiiigAooooAKKKKACiiigAooooA/HT/grF/ydFa/9i9af+jZ6KP8AgrF/ydFa/wDYvWn/AKNnooA/YuiiigAooooAKKKKACiiigAooooAKKKKACiiigAooooAKKKKACiiigAooooAKKKKACiiigAooooAKKKKACiiigAooooA4/4pf8i/pv8A2HdJ/wDThb12Fcd8Uv8AkX9N/wCw7pP/AKcLeux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8dP+CsX/ACdFa/8AYvWn/o2eil/4Kwn/AIyitf8AsXrT/wBGz0UAfq3N4R1uWaR08YajEjMWEa28BCgnIAJTt70n/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5D8TPCOtR6Dp5fxhqTj+2tKG1oIOpv4ADwnXOD9RXWjwZrmP8AkdNT/wDAe3/+Ipfil/yL+m/9h3Sf/Thb12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cf/whuuf9Dpqf/gPb/wDxFH/CG65/0Omp/wDgPb//ABFdhRQBx/8Awhuuf9Dpqf8A4D2//wARR/whuuf9Dpqf/gPb/wDxFdhRQBx//CG65/0Omp/+A9v/APEUf8Ibrn/Q6an/AOA9v/8AEV2FFAHH/wDCG65/0Omp/wDgPb//ABFH/CG65/0Omp/+A9v/APEV2FFAHH/8Ibrn/Q6an/4D2/8A8RR/whuuf9Dpqf8A4D2//wARXYUUAcf/AMIbrn/Q6an/AOA9v/8AEUf8Ibrn/Q6an/4D2/8A8RXYUUAfjF/wVE0u70z9pW2iutWuNSlOgWredNGgbBkm4wqgcUVpf8FYv+TorX/sXrT/ANGz0UAfsXRRRQAUUUUAFFFFABRRRQAUUUUAFFFFABRRRQAUUUUAFFFFABRRRQAUUUUAFFFFABRRRQAUUUUAFFFFABRRRQAUUUUAcf8AFL/kX9N/7Duk/wDpwt67CuO+KX/Iv6d/2HNJ/wDThb12ANAC0UnNLQAUU3dRyKAHUU0HmnUAFFFFABRRRQAUUUUAFFFFABRRRQAUUUUAFFFFABRRRQAUUUUAFFFFABRRRQAUUUUAFFFFABRRRQAUUUUAFFFFABRRRQAUUUUAFFFFABRRRQAUUUUAFFFFABRRRQAUUUUAFFFFABRRRQAUUUUAFFFFABRRRQA0Gs/XNe03w3p8l9qt/babZx8NcXcqxRrk4GWJAFaFfP37cihvgRdhhkfbrYYP+/W1Gn7WpGF9zKrP2cHLself8Lu+Hn/Q8eHh/wBxOH/4qj/heHw8/wCh48O/+DSH/wCKr8yf7Ls/+faL/vgUn9l2f/PrF/3zX13+r0f5z5v+2n/Ifpv/AMLv+Hn/AEPHh3/waQ//ABVH/C7/AIef9Dx4d/8ABpD/APFV+ZH9l2f/AD6xf980f2XZ/wDPrF/3zR/q9H+cP7af8p+m/wDwvD4e/wDQ8eHf/BnD/wDFUf8AC8Ph7/0PHh3/AMGcP/xVfmR/Zdn/AM+sX/fNH9l2f/PrF/3zR/q9H+cP7af8h+m//C8Ph7/0PHh3/wAGcP8A8VR/wvD4e/8AQ8eHf/BnD/8AFV+ZH9l2f/PrF/3zR/Zdn/z6xf8AfNH+r0f5w/tp/wAh+m//AAvD4e/9Dx4d/wDBnD/8VR/wvD4ef9Dz4e/8GcP/AMVX5kf2XZ/8+sX/AHzR/Zdn/wA+sX/fNH+r0f5w/tp/yH6bf8Lw+Hn/AEPHh3/wZw//ABVL/wALw+Hn/Q8eHf8AwZw//FV+ZH9l2f8Az6xf980f2XZ/8+sX/fNH+ry/nD+2X/Kfqp4c8ZaD4wjll0LWbHWI4WCyPY3CTBCRkAlScHFbea+PP+CfsSwy+P1jUIgntMKo/wBh6+wutfK4qisPWlSvex9Dh6vtqanbcdRRRXKdAUUUUAFFFFABRRRQAUUUUAFFFFABRRRQAUUUUAFFFFABRRRQAUUUUAFFFFABRRRQAUUU3mgB1FN3UvNAC0UnNLQB+On/AAVi/wCTorX/ALF60/8ARs9FH/BWL/k6K1/7F60/9Gz0UAfsXRXCfFj41eEPgfoljq/jPVl0ewvbyPT4JTE8m+ZwSq4QEjIU8nivNPiD+3t8EfhZ4svvDPiXxiNP1qyKie3+w3D7dyhhyqEHIIPB70AfQ1FfPvhX9u74J+NtB8Sazo/jFbrTvDtqLzUpjZTp5ERYKGwUBOWIGBk81V8C/wDBQL4F/EfxdpXhjw/40F9rWqTi3tLb7DcJ5khzgZZAB06k0AfRlFeMf8Ne/Cdfi83wyfxZDH40W4+y/wBnvDIAZcZCCTbtzg9M9eK6v4vfGzwb8CPCo8SeN9Zj0TSDMtuk7o7l5GBIVVUEk4BPA6Aml0uB3lFcp8M/iZ4d+LvgnTvFnhTUBqmg6grtbXSoybwrFG+VgCCGUjBHaua+L37SXw3+BAs18beKbTRri7YLBatukmkycAiNAWxnuRj3p7AeoUVBZ3Ud9axXELb4pUDo2OoIyD+Vcj8UvjF4M+Cvhxtc8aa/aaDpynCyXL/NIR2RB8zH2AJoA7Wiue8CeOtG+JXhDS/E/h27+36JqkIuLW52MnmISQDhgCOnQiua+MP7QHgH4B6TBqPjrxJa6Db3DFYVmy0kpHXYigs2O+BQB6NRXn/wp+O3gX43eF5/EXgvxFa61pFu5juJ0JTyWAyQ4YAqQOeQOOa8y1r/AIKEfADQfET6Hd/EbTvtiP5bvCkkkKNnBBlVSowfegD6Norzrx18fvAXw4+G6ePtc8Q20PhGQxiPVLcNPG/mHCbdgJOT6V5hoX/BRL4B+I49TfT/ABuJ0060e+uT/Z9yvlwqQGbmMZwWHA55oA+lKQnFfLH/AA84/Zy4/wCK+H/guuv/AI3XqXw7/aa+HPxX8WS+GvDHiFdQ1uOwj1M2rW8kR+zyBSjguoBBDDjORnkUAerUV5po/wC0P4B174uaj8MrLX45/GunxGa40zy3BVQAThiNpIBGQCSK0NJ+NXhDXPinq3w6sdW+0eL9Lsxf3lgsT4hhJUAl8bckuvGc89KAO6NAryLUP2qPhjpfxkg+Fd14nii8cTMqJphik++yb1UuF2glcHBPceorT+NX7Q3gP9nvR7DU/HmtjRLK+mMFvIYJJS7gZIwikjA5yRS8w62PS6K8X+EH7YXwi+O+sSaR4L8Y2mqaqqlxZOkkEzKOSVWRRuA74ziud8eft/fAv4Z+LtT8MeIvGi2GtaZL5N1bixuH8twASMqhB4I6GmB9FUVzPw7+IWhfFTwbpnirwze/2joepR+ba3IjZN6gkZ2sARyD1FdITQA6iiigAooooAKKKKACiiigDzr48eILXwp8P/7Yvd/2Ow1TTLmXyxltq30BOB34FeTx/t8eCJFDLofiEqRkMLaPB/8AH67T9sD/AJN98Rf9drH/ANLIa/PnS/8AkG23/XNf5Cvosqy+ljIydToeJmGMqYZpQ6n2r/w3x4K/6APiL/wGj/8Ai6P+G9vBX/QB8Q/+A0f/AMXXxnRXu/2Fhu7PI/tev2Psz/hvjwV/0AfEX/gNH/8AF0n/AA3x4K/6AHiL/wABY/8A4uvjSij+wsN3Yv7Xrn398Jf2ovDPxg8TyaFpdjqdlepAbj/ToVVWUEA4IY8817PXwH+xn/yXp/8AsEy/+hCvvvuK+SzHDwwtd04bH0mCryxFHnluLS0UV5p3hRRRQAUUUUAFFFFABRRRQAUUUUAFFFFABRRRQAUUUUAFFFFABRRRQAUUUUAFFFFABRRRQAUUUUAFFFFABRRRQAUUUUAFFFFABRRRQAUUUUAFFFFABRRRQAUUUUAFFFFABRRRQAUUUUAFFFFABRRRQA2vn/8Abj/5ITdf9f1t/wCh19AV4B+3F/yQm6/6/wC2/wDQ67MH/vEPVHNif4MvQ+GqKKK/WT85e4UVPY2jX97b20eA80ixqWOBkkAfzr6g8RfDX4VfBax0Oy8W2Op6zqmoLua4tj8q4wCSNygAE8AZNcGKxkMK0mm2+x1UMNKvdp6I+WKK98+OH7P1n4X8beGbDww7C38QMYYoJnJMTgjJz124cHuRg+1dxffDH4O/D/WtI8I+IEvL7XrtUD3SswQMxwC2CAoJ6DB461yvNaXLGUU22brAVHJxbtY+S6K+k/8AhmXTrP46weHpriaTw9JZyaknzYkKKQpjyO4Zhz3HvWf46+Hvg7xD8ItY8XeG9Km0O50a/NnLE8xkEwDqmee53g9uh9qazSjKUUtb2/EHgaqTb6Hz5RXt/hz4f6F8P/hXc+LfGNkt5qOpKY9H0yRivUcSMAQcZ59gB3NeInqeMewruo4iNdy5VoupyVKTppcz1YlFFFdRgfUv7AP/AB8/ED/rtaf+gPX2B/FXx/8AsA/8fPxA/wCu1p/6A9fYH8Vfl2Z/73M/QMB/u8BaKKK8s9AKKKKACiiigAooooAKKKKACiiigAooooAKKKKACiiigAooooAKKKKACiiigAooooArX12ljaz3MmfLhQyNx2AJOPyr5rT9vrwNJ88ei+IJEJ+V1tUwR6j56+iPFH/It6r/ANesv/oBr8nPDn/IFtP9yveyrA08a5Kp0PGzDFzwqi4dT7e/4b48Ff8AQB8Rf+A0f/xdH/De3gr/AKAPiH/wGj/+Lr4zor6H+wsN3Z439r1+x9mf8N7eCv8AoA+If/AaP/4uj/hvbwV/0AfEP/gNH/8AF18Z0Uf2Hhu7D+1q/Y439uLWB+0L8aIfFOgRSWNimlQWRi1JQku9HlYnAJ4w470U3xZ/yFv+2a/1oqP7FwxX9q1z6w/4K3cfBPwN/wBjhZf+i5a0v+CnmkWC/sX6rerZW4vDc6cDcCJRJ/rVBy2M9OOtew/tbfs0/wDDUPgfQvD/APbf9hHTNZg1Xz/I83f5asCmMjGd3Xtir/7UH7Pf/DRnwPu/h8usf2KZ5baT7d5Pm48pw2NuR1xjrXwf2beZ9j1R5B+07o9hp/8AwTm8RS2tlb20knhaz3vDEqs3+qPJAGeeea5z9g/XvizeeCfhvY6v8HtB07wGmkp5Pi2PU7eS6kUIfLcwhi4LHAIIyM19F/FT4D/8LK/Zv1D4Vf2r9i+1aVDpo1Hyd23y9nzbMjIOzpnv1ryf4I/so/GH4Q3/AIVspPjrPqngzRCkZ0D+xokWWBQQIvM5YDpzknihbyuL7KR8LfF3wDea/wDG39pvxjoiN/wkngXWtN16ynj+8ixu3mAH0KgEj/Zr1344/Eqz/bb8b+FtO0yT7X4T8K+C5/GGrRqdyLeyQbUiftuVjjHb5sda+ufh7+yPZ+D/AIrfGLxZf6uNWsPiLGsM+mtBtFvHtZWBbJ3ZDEdBiuQ/Zt/YD0v9njwD8RdBtvEDapf+Lontv7Qe3CG3gKsqJjJyQXJJyAT2FJX5UmHW5pf8EzV/4ws+H/8A2+9P+vyevHf+Cq/wl8Iab8LG8dwaHbr4u1DWtPt59Wcs8xjUFQi7iQi4AyFABIycnmvrP9mX4Kf8M8fBXw/4B/tT+2TpQm/03yvK8zzJnl+7k4xvx17V41+1l+xt48/ac1i4t/8AhbEmieDC8E8Hh7+zElWKaNQPM8zIYktk4JwM4pz953CJ9R+FW/4pjSM/8+kP/oAr53/b2+EnhDxZ8B/Gni3WNDt9S8QaJoVwmnXlwWb7NuIJKqTtDZA+bGQOARTNe/Za+I3iz4AnwFrPxk1GTxAupR3cXiS0tBbSLboABblYyMjgnOc8jOcVqftKfs4eO/jd4T07wxoXxRn8KaGdONhq1s1glx/aWQo3sxOVOAc4IzmplqEdLGn+wiR/wyH8LP8AsDR/zavJv22v2fPiN4m+KngT4v8Aw307TvFmq+EY5Ek8Maqy+XcK2csgYhSwDHjIOQCMkAV6n+yd+z14y/Z38PSeHtd+IsnjPw/b28dtpdi1glutiqlicEEls5A5J6U/46/AHx38QPGFp4k8B/FvWPh7eJaizuLOGBLm0mQMSG8tuA/JGeeAOlVLe6COx8f/ABG/au074g/sd/GseHvBh+G3xBtJbey8TafbwiIkSOInk3AAn5QVOQCAe4Oa+ov2c/gT8Npf2Q/C+jT+HtJudF1TQo7jUJZIFZpXkjDSSM5GdwJPOcjAxjFHwp/YW8J+CPAPjzQvEuqX/jbVfHYY6/rF+QksxIOPLAHybSSwOSc4PYAedWP/AAT88faD4Yk8DaN+0D4isPhvIGi/sj7HG06QseY1myCARxgADrxzih63SBdGfFWn6xqN9/wSx8VWlzLLcafYeMreGwMhJHl+apIXPbJPA7mv0M/ZV+InirxzHpeh+I/gRc+CdGi0WMx6/ePbyxXRVYwq7VG75wS3OenNT/Er9hXw14j/AGXbb4LeFb9/DWlW9xBdC+mjE8sjxyB2aTBXLMc5IwBxgAACvo3wxow8O+G9K0rzPO+w2kVt5mMbtiBc47ZxnFC2YtT4X8F6Bpj/APBWL4g2Z060Novha2ZYTAuwHyLfkLjGeTzipfjvDB8DP+Civwo8bxolhofi3SpNCvWUBYxNHv2E44GQ0Qx/s5r3/Q/2Yzo/7XHiL41/255g1bSYtM/snyMeWUSNd+/POfLzjHeqv7Y37KMP7V3grR9JXXH8NanpN+L211KOHzGQ7SrLjIPII79QKV9Ilbtn52/DPUtS8M/tDfD/APaNuZ5I9L8ceNdT0eZpDhVt2KRwnnoCC4Of7or6p/Yt1Sz1Dxx+0X8ddVkVdOvNZuLO3umOB9itNxyPY4Xp1IrvfHn7B+meLv2UvDfwctNebTrjQpIbm21xYAWE6MSz7ARjduPQ5FaOm/sby+H/ANj+6+CeieKTZXN7E0V3rzW2WlMkm6U7NwOWHy9elPZWQt7M/MrxL8SPBviLwHr/AMZG8W2Mfxobxyut2mlhm+0CyVwixjjGAMMAT0X8K+qP+CinxGh+IHwi/Z08aaPaf2wmpa5bX8FnGQPtDFEYRAngEt8vPQmvrrSP2P8A4caZ8H7fwI3hrSbgR6SNMbU3sY/PdvL2mUtjO4kls5614xF/wTx1CT4R/DTwPe+Pzdx+CPETazaXTWPLwbg4tyN/GCGw2e444o00S2Q763Z498NNQvf2iP8AgoH4e1PWPCVr8HdY8FacZJdAuOL7U924hgVQIygMOc5weM84xPh/rXxK0X9t39olvhz8M9J+JFzJeW/2y31bUIbQWqDdsZTKQGLEkEDpgV9ofGD9lQfEL49fD/4raJrx8N+IPDRMF5tg3jUbUkHy2wRggFwDz97pwK8y1f8AYb+IWlfGrx18Qfh98ZZfBU/iydZbq3j0mOc7VHyqWYnOCScgDrTT2F0fyPrTwO2oSeEdHfVtJg0LVXtY3u9NtXV4raYqC8asvDBWJGRwcZrfrlPhj4f17wr4H0rS/E/iBvFWu20ZS61h4FhNy24kMUXgcEDj0rq6GJBRRRSGFFFFABRRRQAUUUUAeLfthf8AJvviL/rtY/8ApZDX586X/wAg22/65r/Kv0G/bC/5N98Rf9drH/0shr8+dL/5Btt/1zX+Vfa8P/BM+Vzn4onveraL4U1L9nQ6zpOhLZajb6jHaPdzMXmkO1S5yegJJwBwABXd2Hgfwvb+KrL4bv4cspEuNE+1y6o4JuftJQtuDg8AHsOK8tT4veGovhjL4OTwpMLeRvtBl+3sf9I2geZjGcZAO3OO1asf7RFilpDqf/CO/wDFYwaadLTUhOREExtDlP72K1qYfFO6Sdrvr9xzxqUVZ6XsdRefC3wh4q8L2+naEmnxXaLayR38M26cgDN2ZhkkBewIHOAM5ryr4y6LPo+tW0UWgSaHosMYgsWli2vcKvWRz1LMTkgnIBA4qDRficPC3he30/SbRoL+a7W61K7kYE3ARtyRj0TIyR3OO3W78Uvi1F8QLC2s7bTpLKJbqa+laaUSsZZSC4UgDCDnA5OO9dWGo4mlWV9YmFapRqU3bRm/+xn/AMl6f/sES/8AoYr78WvgP9jP/kvT/wDYIl/9DFffor5jOv8Ae2fR5X/u6Fooorwj1gooooAKKKKACiiigAooooAKKKKACiiigAooooAKKKKACiiigAooooAKKKKACiiigAooooAKKKKACiiigAooooAKKKKACiiigAooooAKKKKACiiigAooooAKKKKACiiigAooooAKKKKACiiigAooooASvn79uL/khN3/ANf9r/6Mr6Br5+/bi/5IVd/9f1r/AOjK68H/ALxD1ObE/wAGXofDdFFFfrR+cFnTba4vNQtbe0Ba6llVIlU4O8kAY/HFfcuu+JvC/hHRPCWnfFZ7LUNfG2SJ0ti4hxgB2xnABABPQkZxwa+INB1ebw/rdhqduAZ7OdJ4ww43KwIB9sivpbxN8W/hD8XF0/UvFtjqVpqtrF5RSEtgjOSMqcEZJxnB5NfN5rSnUnB8rcVfbc9rAVI04y1tLzOu8Y6HrC/tGeCtcvr6O/8AD92Xj08oAFhO0ttx3JyCG7gewryX9pNZP+GjIM5LbrPbxzjIximfFn9o1PEniDw0fDNq9npfh+VZrdZ/vSMMAZGeAFGO55PNd5f/ABu+EfjDVNN8Va9pd6viGxUbYtpI3LyAcHDAZJBNefTpYjD8lSVNvRqx2VKlKrzQjK2tzW/aS+I1x8MvH/g3WtPSOa9jtJkmgk6SQsQCpPoSMg9iBWX4I8VWXxM0K+aXw/b+Fvh9p9wdR1QiQt9snBDCME9iwUkDrgDvXh/xZ+Jv/C4PHyajd79O0tdsEKEbzFFnkkDqTkkgewrb+LHxT0u68N6R4L8GiSHw1YoHmkdCr3UvUlh6A889/oK2jl8vZU6aj773fYxli06k5X91HrvxA+Gdh8VPEmjjXvE02larq1sX0bSYrctDDAoyASOMnIJ5GegyBXyr4k0K48Ma9qGkXWPtFlO0DlTkEqSMj2PX8a+jdJ+PfgbUP+EX8R61HqUHiTw/aNbR2tsgMMxKgZJOTjjjkYyetfPHi/xFJ4t8UaprMqCOS+uGnKL/AAgnIH4DArtyuOIpScKitFHNjpUppSi7sx6KKK+hPIPqX9gH/j5+IH/Xa0/9AevsD+Kvj/8AYB/4+fiB/wBdrT/0B6+wP4q/Lsz/AN7mfoGA/wB3gLRRRXlnoBRRRQAUUUUAFFFFABRRRQAUUUUAFFFFABRRRQAUUUUAFFFFABRRRQAUUUUAFFFFAGT4n/5FvVf+vSX/ANANfk74d40W0/3K/WLxP/yLeq/9ekv/AKAa/J7w7/yBbX/cr7Dh/eofM5z9g+ifGXh7wpqnwN8PavoGhLpdzcauLJp5H3zSABgSzHsTzjgDiu3bwV4VuPE+tfDkeHbOKDT9DF6mrKCbozhVJYvnkHd06cY6GvLdW+MXhu8+HMXhK18KTW1vbym6t5Wv2YpOQRuPGSOScE45rS1P9oewurO91K38O/Z/GF9pw0y41ITkxeXgAsE/vcDr0wB7V1SoYqSsk93bX7jjjVoLsdbq3wp8H+LtOt7XQksLaK3nhkW+s5TLM9oIlMzSgEnd5uVAIBJwAMc1478YNNutP8TqH8Pt4f07yhHY27xhS8KkgMxHVickknIJA7CrOg/FYeENF0Ky0WxML292l9qMszAm8kVsovA4QDoOueetN+KfxPg8fRaZa2dhJZWVkZpR9olEsjPKxZ8sAAFBwAMcDvXXhaOJpVUpaxOetUozg2tGeE+Lv+Qt/wBs1/rRR4u/5C3/AGzX+tFeq7XOBI/ZraKWiivyU/SRNopaKKAE2iloooASloooAKKKKAEwKKWigBMCloooASjaPSlooAKTaKWigBNoo2ilooASjApaKAE2iloooASloooAKKKKACiiigAooooAKKKKAPGv2tLOfUPgTrttawvcTy3FikcUalmdjeQ4AA5JPtX5/WOh67b2cEb+GtdDqgBA0ybqB/u1+mnxS/5F/Tv+w5pP/pwt66/aPT9K9bA5jPApqMb3PMxWCjimnJ2Pyj/snW/+ha17/wAFk3/xNH9k63/0LWu/+Cub/wCJr9XdtJtH+RXq/wCsFX+Q4f7Hp/zH5R/2Trf/AELWvf8Agsm/+Jo/snWv+ha13/wWTf8AxNfq7tFG30pf6wVf5EH9jU/5j4Q/Y10HV4fjVNe3Oi6lZWiaXJGZryzkhXcWBABYDJNfd/ak20teBi8VLGVPayVmevhqCw8ORMdRRRXIdQUUUUAFFFFABRRRQAUUUUAFFFFABRRRQAUUUUAFFFFABRRRQAUUUUAFFFFABRRRQAUUUUAFFFFABRRRQAUUUUAFFFFABRRRQAUUUUAFFFFABRRRQAUUUUAFFFFABRRRQAUUUUAFFFFABRRRQAUUUUAN618//txH/ixN3/1/23/odfQNeFftmaJqGvfBK8t9Msp7+5W8t5PJtkLuVDgkgDriurCNRrwb7nPiE3Skl2Pg+ir3/CL+JP8AoVtc/wDACT/Cl/4RnxJ/0K2uf+AEn+FfqP1qj/Mj8/8AYVf5ShRV/wD4RnxJ/wBCtrn/AIASf4Uf8Iz4k/6FbXP/AAAk/wAKPrNH+ZC+r1f5WUKKv/8ACM+JP+hW1z/wAk/wo/4RnxJ/0Kuuf+AEn+FP6zR/mQ/YVf5WUKKv/wDCM+JP+hW1z/wAk/wo/wCEZ8Sf9Ctrn/gBJ/hS+s0f50L6vV/lZQoq/wD8Iz4k/wChW1z/AMAJP8KP+EZ8Sf8AQq65/wCAEn+FH1mj/Mg9hV6xZQoq/wD8Iz4k/wChV1z/AMAJP8KP+EY8R/8AQra5/wCAEn+FP6zR/mQ/q9T+Vn0t+wD/AMfXxA/67Wn/AKA9fYFfJ37Cfh7V9HHje41LS7zTY7ie28r7ZA0RfCMDgEDOMj86+sfSvzXMpKWKm09D7rApxoRTQtFFFeadwUUUUAFFFFABRRRQAUUUUAFFFFABRRRQAUUUUAFFFFABRRRQAUUUUAFFFFABRRRQBleJlLeHdUVQSxtZQAPXaa/JXR76Oz0y3gmjmSRFwymJsjnoeK/X3HpUP2KA8mFCe/yivWwGYPAttRvc83GYJYq13ax+Sv8Aa8HpL/35b/Cj+2Lf0m/79P8A4V+tX2OD/ngn/fA/wo+xwf8APBP++R/hXsf6wT/kPM/saP8AMfkr/bFv6Tf9+n/wpf7Xt/Sb/v0/+FfrT9jg/wCeCf8AfI/wo+xwf88Y/wDvkf4Uf6wT/kD+xo/zH4y+KNQgk1TO5l+ReGUg9+xFFbX/AAVYVYf2nrZVUKP+EftOAP8AppPRU/29L+Qv+x1/MfsRRRRXyZ9EFFFFABRRRQAUUUUAFFFFABRRRQAUUUUAFFFFABRRRQAUUUUAFFFFABRRRQAUUUUAFFFFABRRRQAUUUUAFFFFAHH/ABS/5F/Tf+w7pP8A6cLeuwrj/il/yL+m/wDYd0n/ANOFvXYUAFFFFABRRRQAUUUUAFFFFABRRRQAUUUUAFFFFABRRRQAUUUUAFFFFABRRRQAUUUUAFFFFABRRRQAUUUUAFFFFABRRRQAUUUUAFFFFABRRRQAUUUUAFFFFABRRRQAUUUUAFFFFABRRRQAUUUUAFFFFABRRRQAUUUUAFFFFABRRRQAU1lz1GR6U6igBnlr/dH5UbB6CnbRS07sBm0e1JtHt+VSUUXAZtX2/KjaPanc0tFwI9o9vyo2j2/KpKKLgM2j2o2r7flT6Tmi4DNo9vypdi+gp9FFwGqoXpTqKKQBRRRQAUUUUAFFFFABRRRQAUUUUAFFFFABRRRQAUUUUAFFFFABRRRQAUUUUAFFFFABRRRQAUUUUAFFFFABRRRQB+On/BWL/k6K1/7F60/9Gz0Uf8FYv+TorX/sXrT/ANGz0UAfq5N8SLG3mkibTNccoxUsmkzsCQccEJyPQ96T/hZ+n/8AQK1//wAE9x/8TXYUUAcf/wALP0//AKBWv/8AgnuP/iaP+Fn6f/0Ctf8A/BPcf/E12FFAHH/8LP0//oFa/wD+Ce4/+Jo/4Wfp/wD0Ctf/APBPcf8AxNdhRQBx/wDws/T/APoFa/8A+Ce4/wDiaP8AhZ+n/wDQK1//AME9x/8AE12FFAHH/wDCz9P/AOgVr/8A4J7j/wCJo/4Wfp//AECtf/8ABPcf/E12FFAHH/8ACz9P/wCgVr//AIJ7j/4mj/hZ+n/9ArX/APwT3H/xNdhRQBx//Cz9P/6BWv8A/gnuP/iaP+Fn6f8A9ArX/wDwT3H/AMTXYUUAcf8A8LP0/wD6BWv/APgnuP8A4mj/AIWfp/8A0Ctf/wDBPcf/ABNdhRQBx/8Aws/T/wDoFa//AOCe4/8AiaP+Fn6f/wBArX//AAT3H/xNdhRQBx//AAs/T/8AoFa//wCCe4/+Jo/4Wfp//QK1/wD8E9x/8TXYUUAcf/ws/T/+gVr/AP4J7j/4mj/hZ+n/APQK1/8A8E9x/wDE12FFAHH/APCz9P8A+gVr/wD4J7j/AOJo/wCFn6f/ANArX/8AwT3H/wATXYUUAcf/AMLP0/8A6BWv/wDgnuP/AImj/hZ+n/8AQK1//wAE9x/8TXYUUAcf/wALP0//AKBWv/8AgnuP/iaP+Fn6f/0Ctf8A/BPcf/E12FFAHH/8LP0//oFa/wD+Ce4/+Jo/4Wfp/wD0Ctf/APBPcf8AxNdhRQBx/wDws/T/APoFa/8A+Ce4/wDiaP8AhZ+n/wDQK1//AME9x/8AE12FFAHH/wDCz9P/AOgVr/8A4J7j/wCJo/4Wfp//AECtf/8ABPcf/E12FFAHkPxM+JFhPoOngaXri41rS2y+kzjgX0BI5TqcYA7nA711w+J2n/8AQK1//wAE9x/8RR8Uv+Rf03/sO6T/AOnC3rs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P0/8A6BWv/wDgnuP/AImuwooA4/8A4Wfp/wD0Ctf/APBPcf8AxNH/AAs/T/8AoFa//wCCe4/+JrsKKAOP/wCFn6f/ANArX/8AwT3H/wATR/ws/T/+gVr/AP4J7j/4muwooA4//hZ+n/8AQK1//wAE9x/8TR/ws/T/APoFa/8A+Ce4/wDia7CigDj/APhZ+n/9ArX/APwT3H/xNH/Cz9P/AOgVr/8A4J7j/wCJrsKKAOP/AOFn6f8A9ArX/wDwT3H/AMTR/wALP0//AKBWv/8AgnuP/ia7CigDj/8AhZ+n/wDQK1//AME9x/8AE0f8LP0//oFa/wD+Ce4/+JrsKKAOP/4Wfp//AECtf/8ABPcf/E0f8LP0/wD6BWv/APgnuP8A4muwooA4/wD4Wfp//QK1/wD8E9x/8TR/ws/T/wDoFa//AOCe4/8Aia7CigDj/wDhZ+n/APQK1/8A8E9x/wDE0f8ACz9P/wCgVr//AIJ7j/4muwooA4//AIWfp/8A0Ctf/wDBPcf/ABNH/Cz9P/6BWv8A/gnuP/ia7CigDj/+Fn6f/wBArX//AAT3H/xNH/Cz9P8A+gVr/wD4J7j/AOJrsKKAOP8A+Fn6f/0Ctf8A/BPcf/E0f8LO0/8A6BWv/wDgnuP/AIiuwooA/GL/AIKi+IINc/aWtrmK1vYVGgWqbbq0kifiSb+FlzjmitT/AIKwf8nQ2v8A2L1p/wCjZ6KAP2JooooA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EFFIzYrmrr4k+FbO4khn8RaXDPGxV45LuNWUjqCCeDTUXLZEuSjuzpsUY9q5b/AIWl4O/6GfSf/A2P/Gj/AIWj4P8A+ho0n/wNj/xq/Zz7Mn2ke6Opx7UY9q5f/haHg/8A6GfSP/A2P/Gk/wCFpeD/APoZ9I/8DY/8aPZz7MPaR7o6nHtRj2rlv+FpeD/+hn0n/wADY/8A4qj/AIWl4O/6GjSf/A2P/Gj2c+zD2ke6Oporlv8AhaXg/wD6GfSf/A2P/wCKo/4Wh4P/AOho0n/wNj/xpezn2Ye0j3R1OPajHtXLf8LR8H/9DRpP/gZH/jR/wtLwf/0M+kf+Bsf+NP2c+z+4PaR7o6nHtRj2rlv+FoeDv+ho0n/wNj/+Ko/4Wj4P/wCho0j/AMDY/wDGl7OfZh7SPdHU49qMe1ct/wALR8H/APQ0aT/4Gx/40f8AC0fCH/Qz6R/4GR/40ezn2Ye0h3R+T/8AwVf/AOTobX/sXrT/ANGz0VH/AMFP7qDxZ+0lbX2jSrqloNBtYzPZsJE3CSbIyD1GRRVeyqfysftId0fsdRRRWRYUUUUAFFFFABRRRQAUUUUAFFFFABRRRQAUUUUAFFFFABRRRQAUUUUAFFFFABRRRQAUUUUAFFFFABRRRQAUUUUAcf8AFL/kX9N/7Duk/wDpwt67CuP+KX/Iv6b/ANh3Sf8A04W9dhQAUUUUAFFFFABRRRQAUUUUAFFFFABRRRQAUUUUAFFFFABRRRQAUUUUAFFFFABRRRQAUUUUAFFFFABRRRQAUUUUAFFFFABRRRQAUUUUAFFFFABRRRQAUUUUAFFFFABRRRQAUUUUAFFFFABRRRQAUUUUAFFFFABRRRQAUUUUAFFFFABRRRQAUUUUAFFFFABRRRQAUUUUAFFFFABRRRQAUUUUAFFFFABRRRQAUUUUAFFFFABRRRQAUUUUAFFFFABRRRQA2T7rfSvyb8RafbXnjDxNJPAkz/2rcjcwyceYa/WR/un6V+Umtf8AI1eJf+wrdf8Aow19TkKTqyufPZxJxpxsZP8AYth/z6Rf98ij+xbD/n1i/wC+RV2ivufZw7HyfPLuUv7FsP8An1i/75FH9i2H/PrF/wB8iu8+HPwt134pahc2mhxRPJboJJGlkCqATgcnvXXa9+yv8QNBsZLo6bFeJGCzJayh247gcE/QZNck8RhqcvZykkzojSrzjzxTseK/2LYf8+sX/fIo/sWw/wCfSL/vkVfdDG5VwVdSQVYYII6g02upQg1dJGHNNaNlL+xbD/n1i/75FH9i2H/PrF/3yKu0U/Zx7IXPLuUv7FsP+fSL/vkUf2LYf8+sX/fIq7RR7OHYOeXcpf2LYf8APpF/3yKP7FsP+fWL/vkVdoo9nHsg55dyl/Yth/z6xf8AfIo/sWw/59Yv++RV2ij2ceyDnl3OY1rTbWO6UJboo2DjHuaKn8Qf8fif9cx/M0VlyLsbcz7n7DUVTvtStNNjWS8uobWNmCq00gQEnoASRzVO78WaLYzvBc6xYW8y43RzXKKwz0yCRX5Efo5r0Vkw+KdGuo5ZINXsZo4V3SvHcowQerEHgfWm2/i7Q7ydIINZ0+edzhY47qNmJ9AAcmgDZorPXXdObUDYi+tjejrbCZfM6Z+5nPT2qW+1G20y3Nxd3EVrAvDSTuEUZ9SSBQBboqtZ3tvfQJPbTx3EDjKyxMGU9uCDzTb7UrXTYfNvLmG1iyF8yeQIuT0GSRzQBbopkbCRQQcg9DVe91K102EzXdxFawA8yTOEUfiSKALdFV7W6ivIUmglSeFxlZI2DKR6gjr+FQahren6T5f26+trPzCQv2iZU3fTJGaAL9FRiRWXeGBTGd2eMfWqen65p+rNILG+t7wxnD/Z5lfbn1wTjoaANCis+bWrC3vks5b23jvHAK27yqJGz0wpOT+Ap99qtnpMPnXt3BZxZCiS4kCLk9Bkkc+1AF2iqdxqVraWv2me5hhtsA+dJIFTBxg5PHORjnvVK68WaJYzeVc6vYW8uM7JblFbBGQcE9MUAbNFZFv4q0a8Ept9WsZxEu+Qx3KNsUdScHge5pkHjDQrqZIYda0+WVyAscd1GzMT0AAPNAG1RVBdasWvzYi8tzegbjbCVfMAxnJXOcY5qQ6jbfbRZm4iF2V8wQGQb9vTO3OcZ74xQBborPh1uwmgnmjvbeSGAlZZElUrGR1DEHgjvmn2GrWWqwmWyvILyIHaZLeQSLn0yCeaALtFZ9xrmnWt7HZzX1tFdyY2W8kyq7Z6YUnJp66naNfPZi6hN4qh2txIPMVT0JXOQOeuKALtFYknjPQIZGjk1vTUkU7SrXcYII6ggnirVxrmnWjW4nv7WFrj/U+ZMqmTp93J56jp6igDRoqndaja2RiFzcxW5lYIglcLvY9hk8n2FUZvGWg28rxS63p0UqEqyPdxgqR1BBPBoA2aKo6frVhq6u9he296qnDNbyq4BPYkE0yLX9NmvTZx6hayXg626zqZB9Vzn9KANKimhs06gDj/AIpf8i/pv/Yd0n/04W9dhXH/ABS/5F/Tf+w7pP8A6cLeuwoAKKKKACiiigAooooAKKKKACiiigAooooAKKKKACiiigAooooAKKKKACiiigAooooAKKKKACiiigAooooAKKKKACiiigAooooAKKKKACiiigAooooAKKKKACiiigAooooAKKKKACiiigAooooAKKKKACiiigAooooAKKKKACiiigAooooAKKKKACiiigAooooAKKKKACiiigAooooAKKKKACiiigAooooAKKKKACiiigAooooAKKKKACiiigAooooAa3+rP0r8pNa/5GrxL/2Fbr/0Ya/Vtv8AVn6V+Umtf8jV4l/7Ct1/6MNfVcP/AMWR87nP8OJWooor7s+RPpv9h/5vEPibHX7LHj/vo12XwF0fx3p/xM8SXWuHUIfDn74hb+RijHf8hQMTgAA8jAxXGfsQvs8QeJjnn7LGR/30a86+JXxy8b61qmraRPr9xHpy3EkPk2+IgyBiACVAJGOME4NfH1sPUxWLq04Ws7av9D6OlWhRw8JSfyN+aT4Z6l8T/G2qeJri5ksY7sfYbOwBP2kktvII7AgdwDurrdS+Fnw8+JHwx1rxH4QsL7Q7vSlYmO6yAxVQxBBJBBB6g9ab+yToelXnhfxTqFvZ2WoeLoDi0jvAp2/u8oRnoC2QSMdAM16vp8/i6T4PeL/+E0hsbPU2tJmjtbMKCkflkAsFJGSQccniufEVp0KvJCT91pb/AKGtGnGpT5ppa3PB/h98MvBvh34Sp4+8bRXepQ3M/kwWdqcYyxUE8jJJBPJAAA6mtj4tfDP4daL8KbLxNoWn6hFda0I/7O3SkrGzENh1J4G0MOM84r0T4MaYZP2edIis4dN1iOaZ2ubXxA5W3UbmyF+VgCCFIGMHJOQa87/aJ0/x8tno+p6rp+mxeFNNlQww6O++GLkAbgQOMAAEDAziiFerVxLTnbXvv5WHKjCnR+HdFqX4U/Df4M+E9HvfH0V3q2r6iu4W9uThDgEgKCBhcgEk8k8Vznxu+C/h3SfA2m+OPBk0x0e7K+ZbzEttDZwwJ5GCMEHP1459L+N3w9v/ANoLw34V17wdcWt7HBCyPG8wQjdtJ5PQqVIIODWH8a7i0+GPwA0XwHdXkVzrsuwvFG+7YAxYtz0AJAGetVSxFTnhJVG5tu67ImdKHLKLilFLRi+IvhP8N/g74Y0l/Emjarr8t8n73ULQEpE2AT0ICgk8DknFfM3ihdKXxDqA0N5pNI85vspnGH8vPGR6449eK+zvhLpfxQ0G6stG8Rppuu+EfK2/bZJg7LHtyuM8sMYGCOnfvXyx8cLbRLP4pa/F4e8oaYs2FWEDy1fA3hccYDZGBwK78tqydeUJy5n3voceMpxVKM4qyOEooor6c8Q5/wAQf8fif9cx/M0UeIP+PxP+uY/maKyNT6g/4K0XMtt8E/A5ileInxhZAlGKk/u5Tjj6Vxf/AAUs/Zv+H2k/AfXfiraaNPB46uLiwWTVF1K6wQzJGQITL5Yyoxwo9evNe3/8FCPgX4t+Pnwv8LaP4PsY7+/sPEdtqE8ckyxYhRZAzAk8kFhxWr+3P8G/FHxp/Zev/B3hWzjvddknspFt5JRGCI5FLfMeOACfwr8f6H6Z1R4Z8VP2bfh/8Ff2DfHPifwdos+k63rXhe1N9dNqV1P5uWiYkLLIyrkkn5QOuOnFcJ+wZpv7N/iXVvhxFaeC/FKfFW3tlu5NYuZL9bE3KIS7gmcxEHnA2Yz2r67+PXwj8SeOP2MNX+H+k2kc3iafQbeyjt2lCqZU8vK7zx/CeenFedfsx6p+0d8PtH8B/D/xB8JtEs/C2lxQ6fda2mth51hUYMgiAwT04zQt5E/ZR8SfF7+3/Dv7V3xn+KmjXl0bz4f+JdOvZIFkJV7SRikqkZxjAUfQmvo79vD4gf8ADRV94C+HHha/kbRJ9Fm8bavPayEE2qW5aAEjoCWJwepK+leieAf2TfEN98Yv2mLjxZp0MXhbx/bpb6dOsquX+VxuKjJUqSCM9wK4T9j79in4gfC/wR8VLvxvGtz4s1PRm8O6IrXIlCWio20Bv4QzFBgngKKlfCkx7O57b/wTQme4/Yv+H7yO8j4vBucknAvJgOT7V4R/wVY+FeoQ+E4fiBc+MdZuYF1Wxs9P8Po4isrRTkSOQoBdmIJyxyM4HAFfUP7EPwv8QfBn9mfwj4R8U2qWWuWAuftEEcgkC77mWRcMOD8rg8eteIf8FAvAHxz+PFtL4E8I+AdNv/Cdvd2t/b65JqixTySKuXQxnAADEjOeQM06mr0CJ9qeFz/xTOle9pF/6AK8W/aS/Z3+GnxSWTxT8UL/AFL/AIR/RdPkBtF1aazs4Rks07CJlLOBgDJIwAMGuX1TxJ+0refs7xyaF4O0Hw38SrbUIrZNPlulu4GslCgybiQAx54PQDjmvNf28PhT8fPjdceD/D3h/QbXWPA8FvFea5Y22oiyN9dg/PEzkkiMYGAAepJJIGCS7BHQo/8ABIu38TL8NvGtzeXOoT+DZtXK+H/t7li0SghmTJOAflBxxkGuZ/4Kd+C7j4n/AB6+Cng6G7nthq6XcCGGQriQrlTwfUD8K+o/2W9Q+J1vYzeHvGfwu0T4ceHdKtI4tLj0fUftIYg4KlcDaAOc9ya5T9o74E+L/iF+1P8AAzxnotlHceH/AAxeSS6pO0yq0SnoQp5bPoKcviQlszwrQf2ttRs/+CdN3E93J/wsa2mfwKIyT5wu2YxI4HXIiIYH1FL/AMEyfAk/wo+PHxp8IXNzNPJpdnpqTmWQt++IYyHJP94kfhWg37BPiYft1t4pSNB8ITqsfic23njab9UyFMXXIlyQcYxxnNddb/An4r+DfiN+094r8P6TE954ws4YPDj/AGpFMr4ZWY8/IVDkgnqRRfd9w/unyh8ZNV174jeKviB+07o2ozfZfBvi2ysdJtUm+SaxhJSZgM8gsUOcdC1fRf8AwUk1O1+Mn7P/AMF7nTb97fTvFXiGxeO4gY8JPbuQeDzjcOPUVP8ADv8A4JT+BV+Cdjp/iifXU8ZXGnlr37LrEi2q3bKSP3Y+UhSQDxzj3rmrH9lf406n+zf8KvAer6NbnUfBfjWO7V/tqEHTVDkPnPUFsY64xxTSVlFjvrc4bxZ8UNZ/4YH+JHwp8V3UieOfh3qtnpk7SMRLPaG8jMEmepGwhc85AUnrmvQ/26v2cfh+f2V734rf2POPHi6VpqjVF1G6A4Ecf+pEvlZ2kjO33681t/t/fsX+Nfiv4mt/FXwwt7eTUNYtYdM8R2UkyxC5iikSSGXJxllMYGc5wAK9o/aq+DHin4mfsd3vgLQLSK78SPY2cC27ShFLRlNw3Hjop6+lRL4W0PbQ8PX9m74ffCv9hPxJ458MaNcad4o1rwSpvr5tSupvNLorsQkkrKuW5+UD06cV5R+wbp/7OPihvhrZ3XgvxTN8VgRM2svJfixNyhZg+RP5WAABjZjIwRX2t4u+EfiTVv2JZ/h5b2sZ8UN4Xj00WzSgL54jVSu7pjIIz0ryX9luX9pT4R+EvA/w71b4S6IPDelhbO51r+2wZlhLktJ5YBBIDHgHnFXfVk68iPmL45f8JX4V/bc+MHxX8L3dxJc/D6/0u9urBGLLLYywRxzjHcAHJHoSe1fSGieOrL4hf8FGPCPiDR7w3Gkar8M0vbco5KlXllIOM4yOh+lehfDj9njXrP8Aaq+PPifxJpkEngzxlZ2traM0isZ1ECpKCnJAGCORzivIv2W/2NviR8Ff2r7rVtSEN58PtI0q70rQ777Qpl+zSStLHGU6gqZHB4xxxxikuiK01Z5P8G9Quf8Ahjf9ryQXM3mJ4gvQr+YcgEKMA54/Ctf/AIJw+Jrj4DfEyx8Ia3qEq+HPH3hW38R6dJdSEqlzHuEgBPQFQ+f90V6L8Nv2S/iR4d/Zr/aL8JXulQR654v1m6u9IhW5UieNgu0ls4XODwayPjz+xP8AEXxZ+y/8GbTwtbJafE/wda/YbhYrpYz9nlRhKokzg4O3HOCGanfX7hPV6nz74m1bVfit+0d4M+NF1c3Kad4h+IY0jRo/NIUWNsVVSFBA+YkEnHXPqa+rPB1zK3/BWL4gRGV/KXwhGRGWO3O2DoOnc1b+IX7HPiXTfB/7NHhzwpYQXlv4G1SK71qYyrHyQjTSAHBbL7zgc9K7Tw38BfGGn/8ABQTxf8UJ7CJfB+oeHE0+3uxMpYzBYgVKdQPkbk8Uabev5A3df13Pz+/Z/uPgBe+IviBD8Y/CfinxPr0nii4jsbnSHvvKihL4CsYJ0UHcSeQTgjnFe7f8FDvhRd+Ovjr8F/AvhC7udKnTw5eHSI45XyJIdrQpkknJ2AZJJzgkmui/Z88DftM/svT+OdO0D4U6L4m0/Xtfn1VLq81tYWUMcAAAHggA88817Z8RPg1478eftVfAz4itpNvbaboOlXCa0FuQfs08gB2KDy4BJGQO1LblBvVnzh8SPj5L8dvhj+zDrdxO0PiG28bw6drdup2Ml3EhV9yjGN33sEdz6Un/AAUc/Zd+G/w9l8D+ItA0O4sNX8U+Llh1ecapdyC4WXLSAI8pVMsSfkC46DA4rq/jX+w347P7VmheJvAtvby/D++8QWviLU7V51jNndplZHRTjIZWJwASSOegr2r9vL4F+L/jhovw3t/CdjHfy6N4lh1C8Ekyx7IVUgsM9SD2HNC6PzB72PHv2wPD2ifsWfs7waB8HLW58IXvjnVrewur5b+4uZUXb8xRppHKEg4ypGATjnBE3xo/4J6+Afhx+zprvirw9e67YfETw9pT6qPEg1i5aW4niQyMGQyFAGIIG1QRxyec/QH7Zn7M8/7TXwbj8P6fex6Z4j024i1DTLmbmITJxsfAJwQSMjocdq8N8XaJ+158YfhpL8K9Y8LeEvDdlfW66dqfiyO/eVpoMBXKRAnBYDnrnJwBnhdHYa0aPoH9iP4qav8AGT9mfwX4n12ZrjV57Yw3NwwAMzxsU3nHc4BJ9c17wBXA/A34T6d8DvhZ4d8EaXI89ppNqsPnyABpX6u5A6ZYk47ZrvqqW+hEdjkPil/yL+m/9h3Sf/Thb12Fcf8AFL/kX9N/7Duk/wDpwt67CkUFFFFABRRRQAUUUUAFFFFABRRRQAUUUUAFFFFABRRRQAUUUUAFFFFABRRRQAUUUUAFFFFABRRRQAUUUUAFFFFABRRRQAUUUUAFFFFABRRRQAUUUUAFFFFABRRRQAUUUUAFFFFABRRRQAUUUUAFFFFABRRRQAUUUUAFFFFABRRRQAUUUUAFFFFABRRRQAUUUUAFFFFABRRRQAUUUUAFFFFABRRRQAUUUUAFFFFABRRRQAUUUUAFFFFABRRRQAUUUUANk+630r8pNa/5GrxL/wBhW6/9GGv1ak+6fpX5S61/yNfif/sLXX/ow19Vw/8AxZHzuc/w4+pWooor7s+RLNlqV3prs9pdTWzsCrNDIVJBGMHB9CagZizEsSzE8sxyc+9NopRjFO6WpV3azeiLem6te6PcC4sbuaznHSSGQo35gip5/Emq3LTvLqd3K067ZS87EuPQ88j2NZtFQ6cJO7Wo1OS0T0PpTSfit8PPG3wp0bwj4ouNR8Py6YqBZbBSUdlBGcAHOckkEcHnNZnxG+M/haz+FX/CAeDRfX1nIw82/v8AOSNwc4B9SAMYAA7V8/UV5kcroxmpXdr3t5nc8dNw5beRp6T4m1fQVYadqd3YBuq28zID9QCKp3l9cahcNPdTyXEzHLSSsWY/iSTUFKRjsQfcV6ihCLukrnDzSas27GtH4u1yGxNkmsXyWhGPIW4YJj6ZxWSSWJJOTnJJpKKIwjH4VYTk5LVhRRRVknP+IP8Aj8T/AK5j+Zoo8Qf8fif9cx/M0Vkan7CdaXmlor8fP0safpSmlooATApNtOooAatKeaWigBNo9KNopaKACiiigBvFOoooAb+Hej8KdRQAlLRRQAlG0UtFADce1H4U6igBoHNBFOooAbto206ilYBKNopaKYCUmBjpTqKAG7aXaPSlooATpS0UUAcf8Uv+Rf03/sO6T/6cLeuwrj/il/yL+m/9h3Sf/Thb12FABRRRQAUUUUAFFFFABRRRQAUUUUAFFFFABRRRQAUUUUAFFFFABRRRQAUUUUAFFFFABRRRQAUUUUAFFFFABRRRQAUUUUAFFFFABRRRQAUUUUAFFFFABRRRQAUUUUAFFFFABRRRQAUUUUAFFFFABRRRQAUUUUAFFFFABRRRQAUUUUAFFFFABRRRQAUUUUAFFFFABRRRQAUUUUAFFFFABRRRQAUUUUAFFFFABRRRQAUUUUAFFFFABRRRQAUUUUAFFFFADH+7+FflLrX/ACNnib/sLXX/AKMNfq0/3fwr8pda/wCRs8Tf9ha6/wDRhr6rh/8Aiy9D53OP4cfUrV9Ofs1/Bfw14i8HXXiDxbaJcRXF0ttaLKxVRyFyMEcljj8K+abW1lvruC2gQvPM4jjX1YkAAfUmvtz4hfCnxVD8L/B3hjwhFBv06SO5upZJhFukQZHXrlySfoK9rNq7hGNKMrOX5HkZfSUnKo1dI+Yvj38PY/hv8StR0y0jaPTZAs9oCScRsASMn0OR9AK5y3+Hfie8TTng0O9lTUf+PRliJEwxnIPpjnPQCvpz9sTwbcal4H0LxPLCI72xKwXe052hwO44ID8ZzjkVd8S+P9T+HX7Mfg3UtH8uPUJba3t1nkQMYwUJJUHucCuelmNT6vT5FeTdjepg4e1nzO0VqfKnirwD4h8DyRLrmlXGnecMo0q/K2OuCOM+2ar6p4P1vRNKtNSv9MubSwuseRcSxkJJkbhg98gZ+lfUvxE1q5+IH7JtrrmsFJtSDo5mVQPmEhXP4jrisr9ov/k3H4df71r/AOkrVrSzOpNxhOK3afyM6mChHmcXpa6PnC58H65Z6DFrU+l3UekSkBLxoz5TE5AwenJBrY8P/CHxj4psheab4evbi2Yblm8varD1BOMj6V7943Ut+xjoKgZYm2A/7+mrmm6T8TbfRtCutb8e6V4NtPKiW209sBmUAYDjA5IxkAnr2qJZpU5G1ZPmaGsDDmSd7WPnHw14bvNF+JegaZrFhJazf2lbLLbXUZGVMqg5B6gjI7g16Z+2Jo9jo3xI02DTrO3som0xGMdvEEUkySDJAAGeBz14Fei/tMWsafFL4U3G1HuJbuNHnUY3ATREfhkkge9aPxO0Gz8RftWeDbS+jEtuumrMY2HDFZJSAR3GQDiuZ451KtLESXR6I3+qqMJ0l3Wp8yWfwZ8bX2lf2jB4a1BrTbvDGIgkYzkA8nj0FctaaTe3+oJYW9pNPfM5jFvHGS5YcEYxnIwcjHavuPxNqGoad8Vhey/E3TNL0m2kVX0GUAfJgZDcj5jnIPbIrz+Px/4I8K/tQ3Wspe2zabfWHlNeQANFHcMVyxI6ZCkEjPLc966KOaVppvkvpdGc8DTjZc1tT5+8R/Cjxb4S00ahq+hXdnZ8AzOmVBPAyR0ySBz3rkq+sPjZ4T8cXHhXXda0bxkviXwfdAyT2mQzRRhgcIQCCFwM4IIA6V8n162AxMsVTcp2uefi6KozSjsc/wCIP+PxP+uY/maKPEH/AB+J/wBcx/M0V2nMfsNRRRX4+fpY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FFFFADH+6fpX5S61/yNfib/sK3X/ow1+rUn3TX5S62wHizxLyB/wATa66kf89DX1WQfxZXPns4TdONjovhdr2leF/HmkatrMEtxY2cvmtHCAWyMlTgkDg4PXtXTfF743an478a3Op6Tfahpmm7Fjht1nZOAOSQpxkmvLfMTnkfnRvXPVfzFfXyw9GpVVaerR81GtUjD2cdEe9+F/j9pknwZ1fwb4pjvtSuZlkFvcZD9TuXJJz8rc9+Ky/HXxm0nxN8EvDfhC3trmPUdO8oSyOB5Z2KRwQc85z0rxgsO7D86PMX1X8xXOsvoKfOtNb7mzxdaUeV+h7XdfGzSJv2fIvAwtLoamjAecQPKwHLZznPQ4xiuq8M/tB+CdY+GuneGvHehT6i2mqqxCNMo5UYUgggqcHHuCe1fNW9cdRx70b1/vConl1CattrfcccZWi7/I+iPif+0hovjb4Yx+H9N0iXS7mK7ieGNQvlRxRtlAMdyAOMVo698evh18QNI0a78V6BqNxrOlqPLt4HxFIwAzkgjgkZxjI6V8yh1/vD86XenqPzqP7Lw1klf7y/rte7bPdvi58edH+IHijwLqllY3NtFocyzXEUmMkCSNiqYPOAhGTjqKg+KHx+i134taJ4x8OQTQnTbZIvLugBvwzlgQCeCHx+teIb1/vCjcv94fmK0jl+HjypdLrfuZyxVaTPpjxF8Wvg18QLz+2/EfhfUv7ZdAJVhcgPgYAJVwD6ZwDXnGl+M/AH/CxtSvb/AMKt/wAInc2/2eLT43O+EgriQHIOTtPQ5+brXl25fVfwNG8f3x+dOnl9KmnGMnr5hLFVKjTa1R9E+I/jp4N8N/DnVPCngDSb22XUgwmnvWJChhhsAkknAwOgGa+d6aWUfxD86XePUfmK6MPhqWFTUOpjWrVK7TktjA8Qf8fif9cx/M0UniBh9tTnP7v19zRW9zOzP2Hooor8gP0oKKKKACiiigAooooAKKKKACiiigAooooAKKKKACiiigAooooAKKKKACiiigAooooAKKKKACiiigAooooAKKKKAOP+KX/Iv6b/ANh3Sf8A04W9dhXH/FL/AJF/Tf8AsO6T/wCnC3rsKACiiigAooooAKKKKACiiigAooooAKKKKACiiigAooooAKKKKACiiigAooooAKKKKACiiigAooooAKKKKACiiigAooooAKKKKACiiigAooooAKKKKACiiigAooooAKKKKACiiigAooooAKKKKACiiigAooooAKKKKACiiigAooooAKKKKACiiigAooooAKKKKACiiigAooooAKKKKACiiigAooooAKKKKACiiigAooooAKKKKACiiigAooooAKKKKAGt83FeRap+yl8L9a1G5v7rwxDJc3MjSyuJXG5mOScA9zzXr2MUhqoVJ03eLsRKEZ/ErnjP/DIHwn/6FSL/AL/Sf/FUf8MgfCf/AKFSL/v9J/8AFV7NzRW31qt/M/vM/YUv5UeM/wDDH/wn/wChUh/7/Sf40f8ADH/wo/6FSL/v9J/8VXs2T60ZPrR9arfzv7w9hS/lR41/wyB8KP8AoVIf+/0n+NH/AAyB8KP+hUh/7/Sf417Lk+tGT60fWq387+8PYUv5UeNf8MgfCj/oVIf+/wBJ/jSf8Mf/AAnx/wAipF/3+k/xr2bJ9aMn1o+tVv5394ewpfyo8Z/4ZA+E/wD0KkX/AH+k/wDiqP8Ahj/4Uf8AQqRf9/pP/iq9myfWjJ9aPrVb+d/eHsKX8qPGf+GP/hP/ANCpD/3+k/8AiqP+GP8A4Uf9CpD/AN/pP8a9myfWjJ9aPrVb+d/eHsKX8qPGv+GQPhR/0KkP/f6T/Gj/AIZA+FH/AEKsP/f5/wDGvZcmko+s1n9ph7Cl/Kj8bv8AgobpVn8G/j5b6B4TiXSdKbRre6NujMw8xpJQWyT3Cj8qKt/8FYP+TobX/sXrT/0bPRT+tVv5mHsKf8p+rU3xK0+CaSJtM8QkoxUsmhXbKcHGQREQR6EcU3/hZ2nf9AnxJ/4T97/8arr9tOrmNz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jv+Fnad/0CfEn/AIT97/8AGqP+Fnad/wBAnxJ/4T97/wDGq7GigDyH4mfErT5tC08DTPEIxrWltl9CvF6X0BIGYhzxgDqTgDJ4rrv+Foad/wBArxH/AOE/e/8Axqk+KX/Iv6d/2HNJ/wDThb12NAHHf8LO07/oE+JP/Cfvf/jVH/CztO/6BPiT/wAJ+9/+NV2NFAHHf8LO07/oE+JP/Cfvf/jVH/CztO/6BPiT/wAJ+9/+NV2NFAHHf8LO07/oE+JP/Cfvf/jVH/CztO/6BPiT/wAJ+9/+NV2NFAHHf8LO07/oE+JP/Cfvf/jVH/CztO/6BPiT/wAJ+9/+NV2NFAHHf8LO07/oE+JP/Cfvf/jVH/CztO/6BPiT/wAJ+9/+NV2NFAHHf8LO07/oE+JP/Cfvf/jVH/CztO/6BPiT/wAJ+9/+NV2NFAHHf8LO07/oE+JP/Cfvf/jVH/CztO/6BPiT/wAJ+9/+NV2NFAHHf8LO07/oE+JP/Cfvf/jVH/CztO/6BPiT/wAJ+9/+NV2NFAHHf8LP04f8wrxJ/wCE/e//ABqobn4taRZx75tN8RRpnG4+H73/AONV2vWsPxd/yDU/66D+RpN2Vy4Lmkkc7/wuzw9/z6eIP/BBe/8Axqj/AIXZ4e/59PEH/ggvf/jVUaKx52d/1aPcvf8AC6/D3/Pn4g/8EF7/APGqP+F1+Hv+fPxB/wCCC9/+NVRoo52H1aPcvf8AC7PD3/Pp4g/8EF7/APGqP+F1+Hv+fPxB/wCCC9/+NVRoo52H1aPcvf8AC6/D3/Pn4g/8EF7/APGqP+F2eHv+fTxB/wCCC9/+NVRoo52H1aPcvf8AC7PD3/Pp4g/8EF7/APGqP+F1+Hv+fPxB/wCCC9/+NVRoo52H1aPcvf8AC7PD3/Pp4g/8EF7/APGqP+F1+Hv+fPxB/wCCC9/+NVRoo52H1aPcvf8AC7PD3/Pp4g/8EF7/APGqP+F1+Hv+fPxB/wCCC9/+NVRoo52H1aPcvf8AC6/D3/Pn4g/8EF7/APGqP+F1+Hv+fPxB/wCCC9/+NVRoo52H1aPcvf8AC7PD3/Pp4g/8EF7/APGqP+F2eHv+fTxB/wCCC9/+NVRoo52H1aPcvf8AC6/D3/Pn4g/8EF7/APGqP+F2eHv+fTxB/wCCC9/+NVRoo52H1aPcvf8AC6/D3/Pn4g/8EF7/APGqP+F2eHv+fTxB/wCCC9/+NVRoo52H1aPcvf8AC6/D3/Pn4g/8EF7/APGqP+F2eHv+fTxB/wCCC9/+NVRoo52H1aPcvf8AC6/D3/Pn4g/8EF7/APGqP+F2eHv+fTxB/wCCC9/+NVRoo52H1aPcvf8AC7PD3/Pp4g/8EF7/APGqP+F1+Hv+fPxB/wCCC9/+NVRoo52H1aPcvf8AC6/D3/Pn4g/8EF7/APGqP+F1+Hv+fPxB/wCCC9/+NVRoo52H1aPcvf8AC6/D3/Pn4g/8EF7/APGqP+F1+Hv+fPxB/wCCC9/+NVRoo52H1aPcvf8AC6/D3/Pp4g/8EF7/APGqP+F2eHv+fTxB/wCCC9/+NVRoo52L6vHuXv8Ahdnh7/n08Qf+CC9/+NUf8Lr8Pf8APn4g/wDBBe//ABqqNFHOx/Vo9y9/wuvw9/z5+IP/AAQXv/xqj/hdfh7/AJ9PEH/ggvf/AI1VGijnYfVo9y9/wuzw9/z5+IP/AAn73/41S/8AC6/D/wDz5+IP/BBe/wDxqqFFHOw+qx7mnbfGLRbyQpFp/iGRgM4GgXv/AMaq1/wtDTv+gV4k/wDBBe//ABqm+Ef+Qow/6ZH+Yrsu1axd1c4qkFCVkcf/AMLO07/oE+JP/Cfvf/jVH/CztO/6BPiT/wAJ+9/+NV2NFUZ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cd/wALO07/AKBPiT/wn73/AONUf8LO07/oE+JP/Cfvf/jVdjRQBx3/AAs7Tv8AoE+JP/Cfvf8A41R/ws7Tv+gT4k/8J+9/+NV2NFAHHf8ACztO/wCgT4k/8J+9/wDjVH/CztO/6BPiT/wn73/41XY0UAfjD/wVI8Q2+uftLW1xFa30KDQLVNt7ZzWz8STH7jqDjnriitL/AIKwcftRWv8A2L1p/wCjZ6KAP2MooooAKKKKACiiigAooooAKKKKACiiigAooooAKKKKACiiigAooooAKKKKACiiigAooooAKKKKACiiigAooooAKKKKAOP+KX/Iv6b/ANh3Sf8A04W9dhXH/FL/AJF/Tf8AsO6T/wCnC3rsKACiiigAooooAKKKKACiiigAooooAKKKKACiiigAooooAa1Yni7/AJBqf9dR/I1ttWJ4u/5Bqf8AXUfyNTLY1pfGjjqKKK5j2AooooAKKKKACiiigAooooAKKKKACiiigAooooAKKKKACiiigAooooAKKKKACiiigAooooAKKKKACiiigAooooAKKKKACiiigAooooA2/CP/ACFW/wCuZ/mK7OuM8I/8hR/+uR/mK7OuiGx5eI+NhRRRVnMFFFFABRRRQAUUUUAFFFFABRRRQAUUUUAFFFFABRRRQAUUUUAFFFFABRRRQAUUUUAFFFFABRRRQAUUUUAFFFFABRRRQAUUUUAFFFFABRRRQAUUUUAFFFFABRRRQAUUUUAFFFFAH46f8FYv+TorX/sXrT/0bPRR/wAFYv8Ak6K1/wCxetP/AEbPRQB+xdFJupN1ADqKQmloAKKTNLQAUUUUAFFFJmgBaKKKACiiigAopKWgAooooAKKTdS0AFFJRmgBaKKKACiiigAooooAKKTPtSbqAHUUgNLQAUUUUAcb8Uf+Rf03/sO6T/6cLeuw/CuE+M+qWuh+DYNQv50trO11jS5pppDhURb+Akn8BXMf8Ne/CLt4yt//AAFuP/jdXGnOfwJszlUjH4nY9j3Ubq8c/wCGvvhF/wBDjB/4C3H/AMbpf+GvvhF/0OUH/gLcf/G60+r1v5H9zI9vS/mR7Fuo3V47/wANffCL/ocoP/AW4/8AjdH/AA198Iv+hyg/8Bbj/wCN0fV638j+4ft6X8yPYt1G6vHf+GvvhF/0OUH/AIC3H/xuj/hr74R/9DlB/wCAtx/8bpfV638j+4PbU/5kexH3orF8J+LtI8daFbazod7HqOmXAJiuIwQGwSDwQCMEdxW17Vja2jNU76oWiiigYUUUUAFFFFABRRRQA1qxPF3/ACDU/wCuo/ka22rE8Xf8gtP+ug/kamWxrS+NHHUUUVzHsBRRRQAUUUUAFFFFABRRRQAUUUUAFFFFABRRRQAUUUUAFFFFABRRRQAUUUUAFFFFABRRRQAUUUUAFFFFABRRRQAUUUUAFFFFABRRRQB0Hg9R9snPfYOfxrrf4a5Pwb/x9XH+4P5mus/hrohseVX/AIjFoooqznCiiigAooooAKTdQKpavq1poWmXWpX8621laxtLNM/RFAySfoBRu7IC7kUZFeOf8NffCL/ocrf/AMBbj/43S/8ADX3wi/6HGD/wFuP/AI3W/wBXq/yP7jH21L+ZHsWaM147/wANffCL/ocoP/AW4/8AjdH/AA198Iv+hyg/8Bbj/wCN0fV638j+5h7al/Mj2LdRurx3/hr74Rf9DlB/4C3H/wAbo/4a++EX/Q5Qf+Atx/8AG6Pq9b+R/cw9vS/mR7DS147/AMNffCL/AKHGD/wFuP8A43VvRv2pPhd4g1a003T/ABbbz3t1IIoY/ImXexOAMlABk+ppewqpXcH9wKtTf2kesUUgpaxNgooooAKKKKACiikJoAWim7qN1ADqKbup1ABRRRQAUUUUAFFFFABRRRQAUUUUAFFFFABRRRQAUUUUAJRSN0rwn4zftWaZ8HfGMfhybw/f6vdNardtJbyIqqrFgBz1PymtKVKdaXJTV2Z1Kkaa5ps9359aOfWvk/8A4b80wcHwNq//AIER0v8Aw39pf/Qjav8A+BEdd39m4v8A59s5fr2H/nPq/n1o59a+UP8Ahv7S/wDoRtX/APAiOj/hv7S/+hG1f/wIjo/s3F/8+2H17D/zn1fz60c+tfKH/Df2l/8AQj6v/wCBEdJ/w37pn/Qj6t/4ER0f2bi/+fbD69h/5z4l/wCCsX/J0Vr/ANi9af8Ao2eiqH7aGqyftGfGCHxVY2k+hwppcNkbW5Id8o8jFsj13/pRS/s7FfyMPrtD+Y/SD9rz9piX9l3wPoPiCLQ1186nrUGkmB7gwhBIrEvkKckbOmOc9q8w/aW/bI+Kn7PK6rrj/BmHVPAVq8CQ+IX1yNPOMgXH7oKXHzEjp2zwK57/AIK3f8kU8Df9jjZf+i5a3v8Agp9/yZHqfGf9J03/ANGrXm9LnodbFy2/a++Keh/Bnxh8RfGnwbj8NaVpOlR6lpxGuRzi/LsoCnYCUGHByR7YzU/wN/aj+N3xevPCmpXHwKi0rwRrZjlbX18QwyeVbsCRKIsBj24wDzTP2qR/xrg1/wD7Faz/APaVcZ+wb8N9b0nwf8N/EVz8fb7VtLm0pCngSYwCGPcmFjGHLnaeQNuSR2prd+RHRMt67/wUpj8M/tRXnwv1HwX5GgWmsw6NN4k+2nEcsoxGXTZgAkEct0BPavYP2wv2rIv2WvBmj6haaH/wlGvaxefZLHSVn8oyBULySEgEhVAGcDqwr4R8UfCWT4v/ABQ/bM06zQtq+myWer2DJ94TW5kkGO+SAR75q38NviHf/tqeKNT8b6rbyDSvhv8AD6S3Kyj5ZNWlhKySAdOQrsO4AFJaxXcfU/Q79mH42yftEfBDw54/k0pdFk1VZi9is3miMxzPEcNgZB2Z6DrXmP7Qf7WHxE+E994jm8NfBXVvFPhvw5H52pa9cXaWsBQIHdoVILShQeSoIGD6Gj/gmb/yZb4A9f8ATf8A0snrgv24/wBo661/VH/Z6+Hs1pJ4y8SQ/Z9Y1K5nWO30m0cfOXYkAMUJ46gH1IFOXxWQR21Po/8AZr+PukftJ/CfS/HOjW0tjb3bPFLaXBBeGVDtZCRweeQR1BFcj+1d+1lb/s06Cklv4W1bxfrctrJeLaWMLeRDBGQHlmmAIjUEgdyaT4P2nwz/AGOf2eND0q58X6dD4e01xBcazJOrJNdync2SucEsTgdhjNO/bW8SaSP2VfiEDqdmj32hyvaq86q06kAgoCQWyCOnrSl5BHzO/wDgH8UJPjV8HfCnjiXT10p9csluzZpKZBESSNoYgZ6dcVxn7T37VWifs26do8Mmm3fiXxXrk/2bSPD+n8z3TkgZ74UEgZwcngVm/sD6xYX37Jvw0tbe9t7i5t9GjE0EUqs8RJbhgDkH6gV88ftlajbfDv8Ab6+APjnxQ/2bwZCktq15MP3ME5WRQzE8DDSRsT1AGe1VJe9YUdrs9++Ef7RvxJ17xSdK+Jfwb1H4eWElnLfRaz9tju7NEjAZlmdRiNsZODjoa86sv28vHXxRutWvvg38E9S8feEtMne3k1ybUI7NJ2Xk+SrAl+MHAyeRkDNexfHrx54e8bfCHxv4R8NeJtMv/FOteGdR/s2xsrtJJph9nYEqFJwOQMnAyRXiH/BM74weB9M/ZN0vS73xBpmi6joU1xHqdte3KQSRNvLbmDEHBBHPsR1FT38h9Ed34M/bu0Dx/wDs9+OPiHpmiXVvrPg+J/7U8NX7eVPBMo4Rjg4BIIzjggjGRS/sn/tu2X7THw88UaxNoQ8P+INAjNxPo5uDIXhMZkikVioJVgMZxivjX4c/8Vf8O/21PiDpUbjwjrRaPT5wu2O4KvIzMvHOAyn/AIFWnHptz+zn8OPgj8ctNQjw74i8GWnhfxXEg+XD2oEFwQO4IUZPoB3o7jtqkj6ZT/goXp1n+y3oPxY1LwvMNU13Up9J07w9Z3Adpp455Ih+8IAAIQEnHBOBnrXoPwW+PnxH8ZatqumfEH4Q6h4Amt7BtRtbv7Yl3azqCB5ZkUYWTvtPOOa+U/2dvhp8M/jX/wAE/wDwH4S+IHiSLwzLfaxqc2i6j9pWCVLlbyYgxl/lJweVPUdMHBGz+zb8TfiR8O/2kdY+AOseOLb4seGjost5aa3GRJNZ/KQkbuCeeACpJxuBB5xT8hH0/wDsf/tKS/tSfC248Xy6GugPFqE1j9lS4MwOzGG3EDrnpjt1NedeEv27rjxN8H/jP43PhKOB/h7fXFolmL0kXvlkgMW2DZnHQA49TXmX/BLX4l+F/BPwG8W6B4h12w0PV9E127kvrTULhYJIkIGGIYg4yrDjoRivIPgyp1L9h79q/wAQwox0rV9UvZ7KcqQJUzncM9RyOlErXHFdz9DvBfxf1z4hfs56V8RdA8MLfa9qmkLqNp4f+1hBJKwyIvNYADnuQK+YW/b4+N6/FgfDQ/s9wf8ACamzGoDS/wDhJIs+Qc4bft2djxuz7V7n+xH4q0WT9mD4V6amrWLah/Yduv2RblDNkKSRtznOB6V4rc/8pco/+xNT+TVTXvW6Cj8Ou56V8Vv20bz4Q6H4K0jVPAl5qHxZ8Uxb4PBOmXKzPC2cEvKMjbnIBxzg9gTXO6L+3Z4l8HfEbw94U+NPwpvvhkPEM3kabqov47y1eQkAIzqAAckZGSRkEjHNebfGrWrH4Y/8FTfAfiXxdcR6f4e1Pw+bOwv7s7YUmxIpG48AhmGSem8etH/BTbxhonxQb4RfDzwnqdprnjC78UwXkdvp0yzPDCqOpZipO0EuDz2UnoKlapBboen/ABe/bS8d+F/2jLz4R+APhZF461e20xNUMjauloTGcbiAy4wCVHXJz0ruv2WP2tof2iLnxRoWqeGrvwb408MXH2fVdHupBJ5bZIyrADIBBHIHr0NfIvxM8IeP/FH/AAUq1rTPh14sg8HeJ4vBkbjULi1E6uiiMGMg8DcxX5sHGOhroP2FfHugfC3wL8efEni77UPivoF1c3Xiu5v5w7XJj3FGjAVdqlgRg5JJHOCADZA73PT/AIgf8FF7XwP+0/H8Mv8AhFhd+GotUtNHvvFQuyqW1zOoO0ptI+UnByw6Me1fZ6txntX4mxaX8RfG37KnjCR/gx4g1S88Saw/jEeNI7iIRIqEspEZ+cqqBxwc5OR6H9T/ANkP4uJ8cP2efB3ikyB72ayWC8wckXEY2Pn3JGfxp293zE9zxXxV+258SZvj142+Gvw8+DyeNp/C4R7m4/tlLZzGwU7gjqAeWwACTXefAL9tDS/jVH4u0fUPDt94P8e+FYZJdT8NakcSqFByVOBlc4GcdwehBrxH9nnxBpfh7/gov+0TNqupWemwNZW4WS7nWJSQUJALEdBziuc+H+sWPxZ/4KCfGHxn4Pdb/wAL6Z4Rn0671S25guLgxooCuOG5Q4IzkJnng1L2+RWl2d18J/25vjb8btIfW/Bn7P8ADrHh5L6Sxe/XxHFHhkID/K6g8Ag9Oe1fclnJJLaQvNH5MzIC8ec7WIGRnvg1+Vv/AATx+Gut698O4dftvj5f+BdMtvElw0vhOLyBDchHQsSXcMPMHBwDwO9fqvGwdAVOQRxjpVdELqPooopAeLftg/8AJv3iP/rvY/8ApZDX57aXGn9nW2UU/u17D0r9Cf2wf+TffEX/AF3sf/SyGvz50v8A5Btt/wBc1/kK+14f1jM+VzltSjYn8qP/AJ5r+VHlR/8APNfyp6qWYAAkkgAAZoZSjFWBDA4IPBz3r633dj5z3txnlR/881/Kjyo/+ea/lUjxvGV3oyZAIDDGQehHsabS93oHvDfKj/55r+VDRJtPyr+QqWSJ4W2yIyNgHawIOCMjr2IwaY33TTsrXQXdz7z/AGL/APk33w//AL8//oxq9xFeH/sXf8m+eH/9+f8A9GtXuAr8mxX8afqfouH/AIUfQdRRRXMdAUUUUAFFFFABRRRQA1qxPF3/ACC19pB/I1tt1rF8Xf8AIMX/AK6D+RpdGaU/jR8r+Ov2qbTwb4v1TQU8NXmoPp8gjknjmRVJIB4B571h/wDDZkX/AEJmof8AgTHXj/xb/wCSy+NP+vtf/QBXM191hcmwtWjGclqz5bFZxiqVeUIvRH0N/wANmQ/9CZqH/gRHR/w2ZD/0Juof+BMdfPNFdP8AYeC7HL/beM7n0L/w2ZD/ANCZqH/gTHXQeAf2pLTxv4x07w+/hy806S+LLHPJMjKCATyBz2r5arrPgzz8avCH/XaX/wBFmuXF5PhaNCU4rVHXhc4xVWtGEnoz7sooor89P0EKKKKQBRRRQAUUUUAFFFFABUdxMLe3llIyEUsQPQDNSVW1T/kG3X/XJv5GqirySZMnaLaPndv2zrRpJBB4Qv5Y1dlEguIwGwSM4P0pP+GzIv8AoTNQ/wDAiOvm7Sz/AKK//XWT/wBDNW6/SKeSYSUFJrc/OamdYuM2k9EfQ3/DZkX/AEJmof8AgTHSf8NmRf8AQmah/wCBMdfPVFX/AGHguxn/AG3jO59Df8Nlxf8AQmah/wCBMdejfBr42W3xeOrpFpVxpU+nGMSRzurbg4JBBHTp+tfGde9fsa/8hjxx/vWv/oLV5WZ5XhsNhnUprU9bLc0xGJxKpzeh9PUUUV8OfbBRRRQAUUUUAFFFFABRRRQBxnxa+Jlv8KPCZ1u4spb9fPjgWGFgrEsSByeMDFeQf8NmRf8AQm6h/wCBEddD+2B/ySeL/sJ2/wDM18sV9llGW0MXR56i1Pj82zKvhayhTdj6F/4bMi/6EzUP/AmOlH7ZkP8A0Jmof+BMdfPNFe3/AGHgux4f9t4zufQ3/DZkP/Qm3/8A4Ex01v20LSHa0vhC/jjyAzG4jOATjOPxr57qjrh/4lsv1X+YqKmS4SMG0tUjSnnWLlJRb0bP1C8CXAut06ghZIVcA+h5rsPWuH+Gf/HjB/16x/yFdzX5/ZJtI+wqO7uxaKKKZkFFFFABRRRQA09a4X46f8kf8Y/9guf/ANANd13rhvjp/wAkf8Y/9gu4/wDQDWtL+JH1RnU+Bn5kaXGh062JRT+7U9ParXlR/wDPNfyqvpf/ACDbX/rkv8qtV+twiuVH5vJvmY3yo/8Anmv5UeVH/wA81/KpWjdVDFGAbO1iMA4649aTy3KFwrFQcFgOM+5qrwtcXvbEflR/881/Kjyo/wDnmv5U6n+S5j8zY3l52lsHGfTPrR7otSLyo/8Anmv5Vq+C40X4ieDyEUH+17YcAf3hWZWp4L/5KH4P/wCwxb/+hiufFJexl6G+Hb9rE/VBPuinU1PuinV+Sn6MtgooooGFITilooA8g+PX7Qdp8DRo6z6PcaxLqTuscdu6pt2gEkk/WvJ/+G/bXt4E1L/wKiqj+31/yEfAf/XS5/8AQRXy9X2OW5Zh8Th1UnufMY7H1qFZwg9D6v8A+G/bX/oQ9S/8CoqP+G/rb/oRNS/8Coq+UKK9P+xcJ1/M4P7UxJ9Yf8N+23/Qial/4FRUh/b+tv8AoRNS/wDAqKvlHNJR/YmED+1cSfo/8DvjFa/GzwfLrttp02liO6ktHt7hwzBlAJOR25Fei182fsF8/CPVD/1Grj/0GOvpSvhMVTjSrShHZH12Hm6lKMpbi0UUVzHQFFFFABRRRQAUUUUAFFFFABRRRQAUUUUAI3SvgH9s3/k4ID/qCwH/AMiSV9/NXwB+2d/ycCP+wLb/APoySvcyX/e18zyM0/3ZnjNFFO8t/L37Dszjdjj6Z/pX6Q2lufD2b2G0U5Y3cMQrEKMkgE4HqfSm0uZbXHyvsFFPWF3R3VGKIBuYAkAHgEntTKpPsScR4w/5C/8A2zX+tFHjD/kL/wDbNf60Vym62P1l+Kfwc8I/GnRrLSvGOjx6zYWd2l9BFI7KEmQEK2VI6AnjpzU3xK+E/hf4ueC5fCnizSk1XQZWjZrR2ZQShBQ5Ug8EDvXYbqXcK/JPI/STkvE3wv8ADfjD4e3HgfV9MS78MXFqtlJYsxCmFcbVyDnjaO+eK8o8FfsF/A74d+K9M8SaB4Ht7DWdNmFxa3K3EzGOQZAOC5BxnvX0Hu9KTcP/ANVLYOhw3hf4K+DvBvjDxR4o0jRYrTXPExX+1roMxNztyBkEkDqegHWs3wH+zn8Pfhj4b1/QPDXhu30rSdeeSTUbeIticuCrZJJIGCRgYAzxivS91JmgDmvhz8OPD3wn8H2Hhbwtpy6Vodjv+z2iMzBNzF2wSSeWYnr3rynx9+wr8E/ih4u1LxR4l8EwajrmoyCW6umuJVMjAAZIDADgDoK98pdwofcDxGz/AGM/g/Y/DW58BReDbceFLi+XUpNPaaQg3CgAPuLZBAAGAccVofFn9lH4XfHBtGPjPwtDrH9jwG1sQ0siCGM4yoCkZHA6+leu0ZH+NMDyz4M/sxfDf9n241OfwH4bi0GXUlRLpo5ZH8wKSVB3E4wSenrXV/ET4ZeF/ix4dm0Hxfodnr+kyMGNveRhgGHRlPVSPUEHrXU7utG6h6hseRfCX9k/4VfA3Vp9U8F+DbHR9TlQxm8XdJKFPVQzEkA4GQOtYnjX9hv4H/EHxJLrut/D3TJ9UmcySzRB4RKxOSzKhAJJ6kjmveN1Ln2oA4qf4PeDpvh1ceA08P2dr4SngNq+l2sfkxGM9RhcEZ9c5NRX3wX8Gal8LI/hxdaFb3HgyOzjsE0uTJQQoAEUEnORgEHOcjNdzuo3UgPHrr9kn4TX3wv0/wCHlx4LsLjwjp8kktpYybiYXdizsjk7gSWJJB71r/CL9nP4c/AiG5j8DeFLHQnugBNPCpaWQDkAuxLEe2cV6VuFG4UwPDfiB+xT8Fvid4mfxD4i8AabeavI++W4TdEZW45cIQGPHJIOa768+Dvg26+G9x4A/wCEfs7fwfcW5tJNKto/KhMZ6jC469znJ69a7TdXlXx2+Mmp/C/T9HtfDnhK/wDGninWboWtlptoCkSAcvLNNgrGijuepPA60ulgOY+Hv7DHwU+FnjDTfFHhnwVBpmuae5ktrpZ5WMZKlScFyDkEjkd69Eb4L+D2+Kw+JB0eM+MlshYDU97bvIGcLjOO55xmur0ua7m021e+ijt75olM8ULl0RyBuCsQMgHIBIGcVdLUwOK+J/wd8F/GbQ00nxp4csvEFkjFo0u48mNiMEowwVJ9iK5f4Tfsm/Cf4H6lJqPgzwXp+kai67ftu0yzKD1Cu5JUHvgivXd2elKTigDhofgv4Pt/ipP8SI9GjXxnNZ/2e+p723GDIOzGdvUDnGeOtcv4m/ZP+F3jDWvFWr6p4Vimv/FMCW2syJNJGLxEZGUOFYDIMaHIAzjnqa9iooAxdF8J6T4f8L2vh3T7KO20a2thZxWij5VhC7duPTHFc/8ACf4M+Efgf4dn0HwXpC6NpM1y929tHIzL5jABiNxOMgDgcV3VFAHgfxA/Yb+CvxR8ZX/inxL4Jt9T1y+cSXF008ql2AABIDAdAB0r0nwP8IfBvw08KyeHPC/h2x0PRpFKyWtnEEEmRglyOWJHGSSa7OkBzQB80D/gnJ+z4Lz7WPh9bCfzPNDfaZvvZznG/wBa+kbW1js7WKCFdkUShEX0AAAH5VPRR0AKKKKAPFv2wv8Ak33xH/13sf8A0shr8+dL/wCQbbf9c1/kK/Qb9sL/AJN98R/9d7H/ANLIa/PnS/8AkG23/XNf5Cvt+H/gmfKZ1vE9C+E/jDX/AAvrjW/hqytrvVtQKwRGa3ErIc5+XPTPc+g9q+k9atfD/ij9ojw7aXFpa3Opabpck2oiJR5bXCruVSO5ByefUDtXz18F/ivafCfUtQvpdDj1a6uIxHFK0nltAOd204JBORyMHitSL426ZofjPTPEXhzwsmlXMLSfa1ku3m+1K4AIYtkg9Tn1NdeLw9WrXbhG2m/c48PVhCkk5HqNp4ss/iF8M7vxF4ztreYaF4ggCSRQBcQGRVKEAcqA3TvgVo6hoGh+PIdK1i4lstefTr6cxLp0QQXm5ibe1zgA4GCx5CgHPc14v46+MGl654TPhrw74f8A7A0i4vBe3g88u8r5yACegB5APoPSkg+Nx0jxJ4bn0nTvs2gaJGY4tOZxmXcpWWR2A5dsnntx71yLA17c0U15XN3iqV7OzRhfF3TfEtv4snvvE1usN3fjzYmidXjMY+UBWUkEKABgdMdq4iu3+JXxCg8bLo9nYWDadpelwtFBFJL5jksxZizYGcnAx6CuIPQ19Hh1ONGKqKzR49bl9p7j0PvT9i7/AJN88P8A+/P/AOjWr3AV4f8AsXf8m+eH/wDfn/8ARrV7gK/LsV/Hn6n6Bh/4UfQdRRRXMdAUUUUAFFFFABRRRQA1qxPF3/INT/rqP5GttqxPF3/INT/rqP5GpexpT+NH5t/Fz/ks3jP/AK+1/wDQBXdfBV9P1Dwx42sbjSLOeeHR57kXsyB5QRtChc5C4yTkYJJ61w3xa/5LN4z/AOvtf/QBV/wX8XPEHgHTZrLSTZpDOSZTNaJIzA4ypJGSOBweK/TKdOdTAwjBa6HwVeahjJuWx6p8PbbT9A8N/Dy3XQ9P1L/hJryaO/mu7YSvsBChVYg7cA5yKt2LeHtY0nWvByJNBY6bJJBOfJTyVxdlklEmcmRlxGFxk564zXkui/GrxZ4ftbi2sr6KKKWaS4UG3RjBI+SxiJB2ZyeBjtXOr4u1SPSxYR3Jjg+1fbGKgBpJR0Zj1OOcA8DJ9aw+oVpScpOz9QWKpRSSR1nxl0HU9N1a3ubpLSPTiGs7SCyk3rbiIgGI8D5gTknnJJOTWN8GP+S1+EP+usn/AKLNVfFnjzWPGhg/tOWNkhLMqQxLEpZiC7kADLEgEk8nFW/gx/yWvwh/11l/9FmunEQnTwMo1NwwsozxcXDa592UUUV+Un6sFFFFIAooooAKKKKACiiigAqtqn/INuv+uTfyNWarap/yDbr/AK5N/I1cPjRM/gfofnJpf/Hq/wD11kP/AI8a9rc6dqn7OtzcxaTZWd3a6xFai5jjzK48sElnOTyTnAOBgV4ppf8Ax7Pz/wAtZP8A0M16PD8aPEdv4Tbw2n2D+ymjMZjNnGScjbuJx97HRutfrNWnOpSp+z3Vj8kjOMKs3PY9nvtH0db7WPBZ0PTxpVn4bF/Hei3UT+cFVvMMvUgkkYzio1udG+JVhp+oW9oSlpO0ljaXsSwxhliGYgQSWiTYXZsDOAAMmvF7v4yeLL7wz/YUuog2ZgFsziJRM8I6RtJjcVHHBNZtn8QtbsL3S7m3uEjbTYTBbxCMGJVIIYFCMHcCck8nPNefHAVtW3qdH1qnokrob4+0rU9K8U3g1eWK4vLgrdGe3bdHIsgDKynA4IIwMDHAr1j9jX/kMeOP961/9BavGfEXiK98Vao9/qEivOyqgWNAiIqgBVVQAAAAAABwK9m/Y1/5DHjj/etf/QWpZtGUcBae52ZQ08cnHY+nqKKK/ND9JCiiigAooooAKKKKACiiigDw79sH/kk8X/YTt/5mvm7wrqEGma9ZXNxZQ6jEjgG3uM7GJ4BIGMgEg46HHpxX0j+2D/ySiL/sJ2/8zXzV4d1+58L6xb6nZrC9zASVFxEJUyQRypBB4J/HHpX6HkacsHJJas/PM9dsWmz6BvvDekt8evE8zaVaNBpeinUYNPEQELSrAhGUA5GSSRjk0jeJNKsdH8JeJ7nTo9J1nXbK4tDNpFkuUkWUBJFiyBkjK8EHB615bqPxz8W6l4hstbe7t4tRtVZFlhtkTerDBVwB8wIAGDnjpWfqfxW8Rax4gs9YubmJruyjMdoqwKsVuDnlEAABBJIOM5wewrqWBrytzPp3PO+s043serfEPwbPNpmvyeHorO2N/cTXN8skgEuIwHNvGACMICGY5GWOBnHPzVrgxpsv1H8xXb6b8Sde0rQ7vSoLtTbXBkZnkjV5VMgAk2OQSu4AA4PNcPrn/INm+q/zFd1GjUo0pxqO5zTqQqTg4rW5+nnwy/5B8H/XrH/IV3PpXDfDP/kHwf8AXrH/ACFdz6V+Xvd+p+iT6eiFooooMwooooAKKKKAEPauE+OX/JHfGP8A2DJ//QDXdntXCfHL/kjvjH/sGT/+gGtaP8SPqjKp8DPzL0r/AJBtr/1zX+Vaml3x0vU7S8WKOc28qyeXOu5GwQcMO4OMEVl6X/yDbX/rkv8AKtrQNQt9J1uxvLqzW/treZZJLWQ4WUAglT7HGDX61/y72vofnP297an0p4k8a3Wu/s5alqHja0s4rzUbgLosUcAiYKNuGAHIAO7n0x6iuutdSTw/8TvCvw3t7K0Phi70jNxA8ClpWMbEsTjOcgH8TXjHxE+O/h34i2cv23wWov1tzBa3H25ytuMcFUACgA84xzVyz/aUtI47DVbrwzHc+MLGzNlb6oZjs24wGKdNwBPPufWvlPqddx+Bq7el9ux7v1iknbmO68KweHNW0WTwhp9xYeULa9sp9NliBuGvBMTHPuwcKqAnORgACvP/AIt+EdW03wbZWWh2H/FGaUome6V18y6lY7WuHTO4IW4UkYwAQecDhdJ+Io0HwtrVtZW0ieINYcrdaqzgssBOWRO4LHqc8iui1f46Jqfgu40waR5WsXWmw6TcXxmyhgibcCExwxyQTnjPFdNPC4ijVUo6q/X8zCdajUg09GeTVqeDP+SieDv+wxb/APoQrLrU8Gf8lE8Hf9hi3/8AQhXvYn+BL0PMw/8AFj6n6oJ90U6mp92nV+SH6OtgooooGFFFFAHx1+35/wAhLwF/10uf/QVr5s0O9i07Vra5ntI7+KNgxtpiQj+gOOcZwcd8Yr6U/b7/AOQl4D/66XP/AKCK+a9E1ifw/q1tqFsInnt33os8YkTOCOVIORz3r9DylOWCskfE5n/vOp9EX3hjR9S+PVosmlWgtItDW/FjFEEieVYNwBQDBBPJHf3qsvijSoPDPhbxjqGlwaVq18b3TvP0qzRShAXy5Vi4BKkkcEE565rzLWPjl4s1nWNN1SW7t4L/AE8kwT29siNggDaxA+ZcDGDxg1n6z8V/EWvaxp+o3lxC8un5NrCtuqwxE8khAAM55yQeQKhYDES5ed6JdyfrVKN+Xc9e8ceEZ9St9fn8PxWtrqGrODdrcOqSqqxCQ26KAQHYKZHGRgnbkkGvnE55zXVaT8TvEOi2d7b294pF3I8rSTRq8iyMpV2RyCVYgkEjnBrlW716mFo1aN1N3Rx16kajTitT7Q/YN/5JFqv/AGGrj/0FK+k6+bP2C/8Akkeqf9hq4/8AQUr6Tr85x3+8z9T7nC/wIj6KKK4TrCiiigAooooAKKKKACiiigAooooAKKKKAEavgD9s7/k4Ef8AYFt//Rklff7V8Aftnf8AJwI/7Atv/wCjJK9zJf8Ae18zyM0/3Z+p42jbHDYB2kHBGR16GvqvwP8AEC8174P+LdS8Y2Gn2/hpLYWumwQ26x75tpGEHfnac9jn0NfKsTBJUZ03oGBKnuB2r3TxF+0J4Y8VaPY6bqHgKOS0sYjHbQpfOkcXGMhVAGfcjNfY5hSnW5Ywjfz7Hy+EnGnzOUjuNA8QP8N9A+E2laRbWqW3iHL6kZIgzT7iowSewBP5CtPTP+EV8PeMNX8NWb6fbH+2Z/t2mzwBpLuGSEeVHHweA7YABGOvavJ/Cvx/07T9B0K113wymsX/AIfLHS7oTmPywcYDDvjA/L655nSfiw+n614l8Ry2hm8U6oX+zXjMNlpvJ3MoPO4A4BzwK8n6jXk5XTX666HofWaSStY9B8d/D3V9D8A3Gh+FrJbrTkke61e+SRQ1xIhyY41J3MkXQkAjIPcV891634f+O40fwjbWM2ltc6zY2t1ZWt+ZyFCTsWYumOWBPBzz3715HXs4CnWpqUaqPNxUqc2pQZxXi7/kL/8AbNf60UeLv+Qv/wBs1/rRXY9znWx9f/8ABVjW9R0L4MeCZdNv7nT5ZPF1mjvazNGWUpKcEgjIyBwa8E/4KDWfi7xh+014T0Hw34g1PTLuDwdNqtvFZXLoHmgSSbBAIyTsxnk19N/8FJPhL4u+L3wn8I6b4P0S412/s/E9peTwW5UNHCqSBnO4jgFhnHNZ/jX4L+LdY/b7+GvjJPD89x4PsPDVxY32o5UxRSNFKvlsM5ySwHAI5r8hj09T9Jlpscj8UP2sL7xx+wf4NvvDl648c+Pmg8MwrbviaO6L+VcMDxgjacEYI3givHf2e5tf8Hfso/taaPPr+pXl3oEs1rBdTXTtIjLCVJViSRkjtiut+AP7Ffjnwh+2ZcLrlhdD4R+EtRvNb8PSSOpgluJwpQIAScrnJyBgx8da6Lwb+z/8QdN+D/7W+l3Hhm7iv/FmoXMuiQMV3XysrBSnOOSQBkitNLPzGuiPlia8074V/Ar4TeP/AIb/ABV1y5+MerXkMd54dj1n7YJQWIKtbjJUZCjDZB3Yr7K8N+ItZuP+Cof2G8vLlIG8DRyy2Pmt5KykIWIXOMgk84rv/wBi39lDwn8M/hD4J1TW/h7pek/ESGzU313Pao10su4nJfn5gMcg15b8YtD+Kfwy/bzufir4W+FmqePtDk8Oppg+wXEUI3nGeWPbA4x3FJv3kiLNpmP/AMFVNbtNP8afBO11vXdT0HwtdanKurT6ZPJHILfMYdgIwSSFJIwCfQGun+Dek/B/RvgX8ZPEPwX8c+KPEzx6Fcw3M+tXVyTbyLA7IYxNFGQe+QD07Vy/7V2i/Fj42S/A3x/bfBvVW1Dw/q013qXheS4hkkSNJEKB2JC4kCEjg4zyK9p8O+LPHHxY+E3xQ0C9+CF58M7ibQrmKxjklgYX80kTqEAjAAIJHJ457VP2fMu+qPkT/gnD8QvEfws+KHgvT/Eeu3+oeG/ido01xZtf3DyLHe280kZVSxOCQozjsw9q5r9rj4keJ/ij8bNX8d6Vr2o2PhHwz4r07wlpsdnctHDNMGdrh8AgHBQc99w7DFeo6/8Asn/Eo/sL/Cp9E8P3lj8XPA2ove2lijILhFediwBztPGxsZwQPwrQ8cfsgeNdD/Y3+FPhXR/D11qvi1fFNrr+vQxspkjdyzSs5JAO3IBwT071WnMmLoc/+21rPhST9t/wjpfxK8Xa94a8AyeHfMu5tGuJ1kEgWQxkCJGPLBQSFPHUjrXZ/Fyz8C+Df+CcnxD1f4OeMPEWs6Hf3luV1TVLuc3KyC6hjkRTIiOowCCMAHJ5IrS/aS8A/EXw/wDtreE/iboHwqvfiT4f03QDZzWsLQqjSMki4PmHGVLA9D7V1nx1tPiD+0N+xR490G2+EF94H8RSXNrHZeHTLCz3CrcwyPIm3CgABiQcH5T1qNoD6nkn7PfxQ8TeB/2f/jZ8HfGGsXE/iDRfCd5rugajLK3mz2U9k0gKOTk7GYEEEkZI4xitzRf2fdH+M/7DfhPx9rviHxRb6/oPhG4a3bT9XeGKVk8yQGVcEsc8ZyDjit39rr9l3xp4k+D/AIG8VeA9Ief4i6LoB0C/06MqHu7O4tzFNGckAlCxIBOBk9a9c+Efwx8UeHf2CbbwRqGky2/ilfDFzaNprFS/nMjhUJBxkkgdcZPWm9mxLoeO/wDBNj9nXRNY+GPgz4v6h4g8UXnihmuN0NxqzvZHDNGMxEHOB6nrzXif7Ufizxx8Svi18UPi74S1nUIfD3wl1Ox06C1tZ2WG5McpF0xAODhjycHIHpX1v+yz4R8efBX9hOLSJfDV3H47sbG8a30Y7fOMzMxiHBxySD16V4x8Ff8AgmPN4g+CazeN/HXjvw14n8RRzXer6FpuoQR2YmkLHbIhhYscEbssc5IBFV9q6BWt5npH7Zf7WWr+Hf2X/Bmu/D+9FnrPj6S2tLLUVAJtllUGRlzwGGdoJ6Ek9QK2/hn+wYPAmpeGvFUXxR8byeL7WaG61Sa51MzWt/ggyxNERgK3I6kjOa+fvDv7IvxT+In7G5+G+saVNofi/wAAeIJLzwzcahIvl39uZGkCggnAyxwTjHyjGOn0H8Mvjt+0br2oeHPDut/A9NEmjnhh1jxDe6kptPJBAlkiRTuLFQSASQCecjiltewux4t+z78ZdU+HPiv9tHxTdXdxqY8PXkE9nbXMrOiOPtgUAEkAEhcgYyBVv9nv9lHVP2qvhDZfFP4j/E3xi/ivxD5l3YnS9RNtb2CbmCBYwMEAjOBgYwPeui+B37LfijVvE37WOk+LtIudD0bx1dQx6XfybSs6j7UfMUAnIUvGSCATn8sr4KeJP2lf2YfhvH8L/wDhSx8avpRkg0nXrLUo0tWjLEoZQSGwCc8YOOOOtN2t52RT3uu55xofx08c6x+xX+0Z4N8TeIbvVPEHgG5OmW+t+YVuJIftAUbnGCSNpGSckHBJxW7+yN8TvEvw/wDhv8SPg/4x1e4u79vC03ifw1qFxKzST2s1qWZUckk7WycZyCGx0ro7P9jbx14P/Yv+Mlnf2w134p+Ppf7RutPsGBCyGdWEakkAkAsSc4zwK2f2iv2X/Gmvfs8/DLxJ4O0lv+Fp+ENGi0+XTwVD3VtJB5U9uTkA43EgZA645xSv3BWuezf8E7tRu9X/AGQvAF3f3M15cvBLumnkLu2JXAySSTxX0nXgX7DHgPX/AIZfsv8Agjw54n06TSNbs4JBcWcpBaMmRmAOCRnBB4J6177TluSgooopDCiiigAooooAKKKKACiiigDxf9sL/k33xF/13sf/AEshr899L/5Btt/1zX+Vfoz+014fufFnwf1HRrMqLq+vtPt4i5wu5r2EDJ7DJFfI9t+x/wDFa3t44hp2lMEUKCb7HT8K+syXFUcPGSqStc+czTD1azj7NXPKKK9d/wCGRPix/wBAzSv/AAPH/wATR/wyJ8WP+gZpX/geP/ia+l/tPCfzo8L6hif5TyKivXf+GQ/ix/0DNK/8D/8A7Gk/4ZE+LH/QM0r/AMD/AP7Gj+08J/OP6hif5TyOhvumvXP+GRPix/0DNK/8Dv8A7Gk/4ZF+K+OdM0r/AMDv/saHmWEf2w+o4hfZPpn9i/8A5N98P/78/wD6Mavca8x/Zy8Aap8MfhLpHh/WfJ/tK3MjSiBtyjc5IAPfgivT6/NcRJSqyktmz7iinGnFPsFFFFYG4UUUUAFFFFABRRRQA1qxPF3/ACDE/wCug/ka22rF8Xf8gtP+ug/kal7GtP40fnP8YtD1iH4v+K510PVLiC4uVeOW3tHdGG0DIIGD+Fcj/Zusf9C9rX/gBJ/hX6KUV9DRz6pRpxpqN7HnVshp1publqz86/7P1j/oXda/8AJP8KP7P1j/AKF3Wv8AwAk/wr9FKK2/1jq/yGH+rtL+c/Ov+z9Y/wChd1r/AMAJP8K7P4I6HrEvxi8MXD6JqdtBBJI0ktxaOiKChAJJAA5NfcNFYVs+qVqbpuG5vQyGnRqKopbBRRRXyx9SFFFFABRRRQAUUUUAFFFFABVfUVL6fcooyzROAB1yQasUVUXZ3FJXVj85rfQ9csPNgl8PaxvWWTO2xkI5YnrjFS/2brH/AEL2tf8AgBJ/hX6KUV9ZHiGrGKio7HycuH6c5OTlufnX/Z+sf9C9rP8A4ASf4Uf2frH/AELutf8AgBJ/hX6KUVX+sdX+Qj/V2l/MfnX/AGbq/wD0L2tf+AEn+Fe//se6TqNjeeMbm9068sIp2thEbuBoy2FYHAIGce3rX0rRXFjM5njKTpONkzvweTQwtVVIyvYKKKK+cPoQooooAKKKKACiiigAooooA8X/AGstLvdW+FYjsLO4vpY7+CRo7aMu20E5OACeM18p/wBnav8A9C9rX/gBJ/hX6KUV7+BzaeBp+zjG54OOymGNqKpKVj86/wCz9Y/6F7Wf/ACT/Cj+zdY/6F7Wv/ACT/Cv0Uor0f8AWOr/ACHnf6u0v5z86/7P1j/oXda/8AJP8Kr6hoWuX9ubeLw7rJkdlA3WMgGcjviv0coqZcQ1ZRacNyo8P04tSU9jW+G8bQ2cSMCrrbRhlPUEAZFduvSuT8H/APH1P/uD+ddXXzSfNr3PWqrllYdRSUtUYhRRRQAUUUUAIa4T46f8kf8AGP8A2C5//QDXd1y/xM8P3Piz4f8AiDRrMoLu+spYIjIcLuZSBk9q0ptRmm+5FRXg0j8uNK/5Btr/ANc1/lVqvV7X9j/4rW1vHENN0pgihQTfYJwOvSpf+GRfix/0DNK/8D//ALGv0uOZYVJJzPhJYDENtqJ5HRXrv/DIfxY/6Bmk/wDgf/8AY0f8MifFj/oGaV/4Hj/4mq/tPCfzon6hif5TyKivXP8AhkT4sf8AQM0v/wADx/8AE0f8MifFj/oGaV/4H/8A2NH9p4T+cf1DE/ynkdangz/kong7/sL2/wD6GK9I/wCGRfix/wBAzSv/AAP/APsa1vBv7JfxKsfG3h6/1Gy0y3s7G/huZXjvNx2q2TgY5OK58RmOFnSlFT1ZrRwVeNSLcdEfeSfdFOpq/LgU6vzY+5WwUUUUDCkpaSgD5H/bs0LVtUm8F3Gn6VfalFbyXAl+xW7zbMqAMhQcZ96+Xf7B8Qf9Ctr3/gtl/wAK/VjaGPTNLtX0r3sJm1TCUlSjG6PHxGWwxE+duzPym/sHxB/0K2vf+C2X/Cj+wfEH/Qra9/4LZf8ACv1Z2D0o2D0rs/1grfyI5f7Gp/zH5Tf2D4g/6FbXv/BbL/hR/YPiD/oVte/8Fsv+FfqxtHpRtHpR/rBV/lD+x6f8x87/ALD+i6jovwlvk1LT7rTZZtWnlSK7hMblSqAHBA4yD+VfRPehVHSlr5qtUdao6j6nu0qapQUF0FooorI1CiiigAooooAKKKKACiiigAooooAKKKKAGn0r4C/bO/5OCH/YFt//AEZJX36TxXwL+2la3Ufx2iuhZXctu+jQqskMDOpIkkyMgH1H517WTyUcUnJ2R5WZxcsO0jxWiovNn/6B2of+Akn+FHnTf9A7UP8AwDk/wr9E9vT/AJkfFexqdiWiovOm/wCgdqH/AIByf4UedN/0DtQ/8A5P8KPbU/5kHsanYloqLzpv+gdqH/gHJ/hR5k//AEDtQ/8AAST/AAo9vT/mQexqdjj/ABd/yF/+2a/1oqv4yvIodYCzh7Z/LH7udWjbGT2IzRXN7aH8yNfZT7M/aLbSY9qdRX5Ufoo3aKNtOooAb+FLtpaKAE2j0pNop1FADdo9KNop1FADdvt9aPwp1FADdoo2jninUUANABo2CnUUAN2il2j0paKXSwDdtG0U6imA3aKCtOooATsKWiigAooooAKKKKACiiigAooooAKKKKAOO+Kf/Iv6d/2HNJ/9OFvXYAVyHxS/5F/Tf+w7pP8A6cLeuwoASj8KWigBPwo/ClooAT8KTA9P0p1FACCloooAKKKKACiiigAooooAKKKKAGtWJ4u/5Bqf9dR/I1ttWJ4u/wCQan/XUfyNTLY1pfGjjqKKK5j2AooooAKKKKACiiigAooooAKKKKACiiigAooooAKKKKACiiigAooooAKKKKACiiigAooooAKKKKACiiigAooooAKKKKACiiigAooooA6Hwb/x93H+4P5mus/hrk/Bv/H1cf7g/ma6z+GuiHwnlV/4jFoooqznCiiigAooooAKSlooAT8KPwpaKAE/Cj8KWigBPwpPwp1FADfwo/z0p1FADQeadRRQAUUUUAFFFFABRRRQAUUUUAFFFFABRRRQAUUUUAFFFFABRRRQAUUUUAFFFFABRRRQAUUUUAJTGjVjkqCfUipKKNVsBF5Cf3F/IUvkJ/dX8qfkUZFO7J5V2I/IT+4v5Cl8hP7q/lT8ijIouw5V2GeQn91fyo8lP7i/kKfkUZFF2HKux+PP/BVn93+0/bBRtH/CPWnH/bSeio/+CsP/ACdFa/8AYvWn/o2einzMOVdj9i6KKKkoKKKKACiiigAooooAKKKKACiiigAooooAKKKKACiiigAooooAKKKKACiiigAooooAKKKKACiiigAooooAKKKKAOP+KX/Iv6b/ANh3Sf8A04W9dhXH/FL/AJF/Tf8AsO6T/wCnC3rsKACiiigAooooAKKKKACiiigAooooAKKKKACiiigAooooAaeK5b4gapHpOirNLBeXCmZV2WVnLcvyDzsiVmx74wM11RqlqX+rH1rgxtd4bDzqxWyNKfxI8e/4Tiz/AOgZ4h/8J2//APjNH/CcWf8A0DPEP/hO3/8A8Zr0+kr87/1or/yI9TmZ5j/wnFn/ANAzxD/4Tt//APGaP+E4s/8AoGeIf/Cdv/8A4zXp9FH+s9f+RBzM8w/4TizP/MM8Q/8AhO3/AP8AGaP+E4s/+gZ4h/8ACev/AP4zXp3WvKrT45RXX7Rl/wDCn+y3E1roketHUfMG1g0m3ZsxnI65zW9LiHFVrqFNOwnMn/4Tiz/6BniL/wAJ2/8A/jNH/CcWY/5hniH/AMJ2/wD/AIzXmumftcX/AIo0/VbjRtC0u1bTPGp8JzjWtXjtFkVTgyxlgAzntGMk9s12fwt/ap8CfFjxt4v8MaVrFimpeHbpoGR76FjdoqgvPCA2TGpO0tjAIIJFdcs2zCMXL2Sstyfa67mv/wAJxZ/9A3xF/wCE7f8A/wAZo/4Tiz/6BviL/wAJ2/8A/jNdD4Z+LXgnxte3ln4e8YaDrt1Zgm5g03U4bh4QDglwrErggg5xip/CvxM8I+Obu+tPDfinRtfubFtt1Bpl/FcPAckYcIxKnIIwcdK5ZZ/jI3vStb1K5/M5f/hOLP8A6BniH/wnb/8A+M0f8JxZ/wDQM8Q/+E7f/wDxmt7xJ8YvAng68u7XXvGnh/RLq18vz4dR1OGB4t4Jj3B2BG4AkZ6gHGak134s+CfC7W66z4v0LSGuLf7XD9u1KGHzISwUSLuYZUsQNwyMkDqaFn+MdrUt/UXO+5zv/CcWf/QN8Rf+E7f/APxmj/hOLP8A6BniH/wnr/8A+M1vax8YPAnh3WrTSNV8aeH9N1a7CmCxu9UginmDfdKozhmz2wOc8UeJPjB4F8G3Vxba94z8P6LcW4jaaHUNThgeMSZ8ssGYEBsHGRzg4zTWfYzS1LfyYc/mYP8AwnFn/wBAzxD/AOE9f/8Axmj/AITiz/6BniH/AMJ2/wD/AIzXYx+O/Dk2rWGlx69pkmpX9sby0s1vIzNcQDgyxoDlkHdgCPes64+Lngi18Mt4in8YaDB4fSZrdtUk1KFbYSKSrJ5hfaGBBBGcggjFJZ/jW7ey/MfP5nP/APCcWf8A0DPEX/hO3/8A8Zo/4Tiz/wCgZ4h/8J2//wDjNdDefFrwRp/hWDxPdeMdBtvDcxCxaxLqUK2jk9AJi+0njpntXAeLf2uvhz4P+I/g3wndeIdLkXxPbyXVvqyalALWFFUlC7l8YkIKqQcMSAM1pDO8dPSNEn2nmbw8cWf/AEDPEP8A4T1//wDGaP8AhOLP/oGeIf8Awnr/AP8AjNb2pfF/wLoviSDw9qHjLw/Za/cY8nS7jU4UuZM9NsZYMc9sDmrGofFDwfpPii28M3/irRLLxFdYMGk3GoRJdy56bYiwY57YBzWf9v4zT91vr1H7R9zmf+E4s/8AoGeIf/Cdv/8A4zR/wnFn/wBAzxD/AOE7f/8Axmu08R+MtB8Hx2j67ren6Kl3KYbdtQukgEsgUsVUuRuO1ScDJwCe1UdG+J/g/wASeH7nXdK8VaLqWiWxIn1Kz1CKS3ix13yBiq475IxSXEGLceZUrr5hzM5n/hOLP/oGeIf/AAnr/wD+M0f8JxZ/9AzxD/4Tt/8A/Ga3dG+MXgTxFoeo61pPjTw/qej6cpe91C01SCWC2UDJMjq5VABzliABWn4Y8deHPG0d0/h7X9M11LWQR3DabeR3AhYgMFYoTtJBBAOOOacuIMZFXlStb1Hz32Zx/wDwnNn/ANAzxD/4Tt//APGaP+E5s/8AoGeIf/Cdv/8A4zXRN8VvBS+K/wDhFz4u0IeJs4/sc6lD9r6Z/wBTu39OcYrkvgT8arn4vX3j23udMi04eGtfm0aNo5S/nLGARIQQME56DI96r+3sZyObppJC9pra5b/4Tiz/AOgZ4h/8J6//APjNH/CcWf8A0DPEP/hO3/8A8ZrZuPjV8PbXVk0yfxz4ci1F7t7FbSTVYFlNwhw8QQvnep4K4yCcEVcvPip4NsPEn/CP3PizQ7fX/Ojt/wCy5dRhW68yRQ8aeWW3bmUhgMZIIIyOan+3sbt7L8w5/M5r/hOLP/oGeIf/AAnr/wD+M0f8JxZ/9AzxD/4Tt/8A/Ga6C3+L3ga68VP4Zg8ZaBL4iQkNpMepwNdAgZIMQfcCPTFPHxW8Ff8ACPya/wD8Jbof9hx3P2N9S/tGL7Os+7b5Rk3bQ+442k5zxjNH9v4zR+y/MfP5nOf8JxZ/9AzxD/4T1/8A/GaD44s/+gZ4h/8ACev/AP4zXRTfFjwVb+Kk8MS+L9Cj8SPjbo7alCLtsjIxEW3HPbjml1L4seCtH8UQ+Gr/AMXaFZeIp8CLSbnUoUupM8gLEWDHI6YHNP8At/G3t7L8xe08znP+E4tP+gZ4h/8ACdv/AP4zQPHFn/0DPEP/AIT1/wD/ABmqPx8/aK8NfBXwX4lvG1rRJ/FemaZLqFt4dutRjiubkKCQBHnfg4PIFa1n8dPCWm+CfC+u+LvEmh+EptcsYbuOHVNSitwWdFYqhkZS2CcZArRZ3jnBVPZaMPaWdiv/AMJxZ/8AQM8Q/wDhO3//AMZo/wCE4s/+gZ4h/wDCdv8A/wCM10evfFXwV4VhtJda8X6HpMV5A1zbSX2owwrNEuN0iFmG5RkZYcDI55rprW5ivLeK4t5UnglUPHJGwZXUgEEEdQQQQR1zWEuIsVBJyppIfO29Gebf8JxZ/wDQM8Q/+E7f/wDxmj/hOLP/AKBniH/wnb//AOM16fRWP+tFf+RD5meYf8JxZ/8AQM8Q/wDhO3//AMZo/wCE4s/+gZ4h/wDCev8A/wCM16fRR/rPX/kQczOa+Hnia11bVLi3jtNVt38rfuvtKurVCAQCA8saqTyOAckZOOK9FrI03/j5/A/0rWr7nKcZPHYZVZqzPOrfGLRRRXtGAUUUUAFFFFABRRRQAUUUUAFFFFABRRRQAUUUUAFFFFABRRRQAUUUUAFFFFABRRRQAUUUUAFFFFABRRRQAUUUUAFFFFABRRRQAUUUUAFFFFABRRRQAUUUUAFFFFABRRRQAUUUUAfjp/wVi/5Oitf+xetP/Rs9FH/BWL/k6K1/7F60/wDRs9FAH7F0Vx81j46aeQxa14eSLcSiyaPOzBc8AkXQBOO+Bn0FJ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xorjvsHj7/oOeHP/AASz/wDyXR9g8ff9Bzw5/wCCWf8A+S6AOxorjvsHj7/oOeHP/BLP/wDJdH2Dx9/0HPDn/gln/wDkugDsaK477B4+/wCg54c/8Es//wAl0fYPH3/Qc8Of+CWf/wCS6AOxorjvsHj7/oOeHP8AwSz/APyXR9g8ff8AQc8Of+CWf/5LoA7GiuO+wePv+g54c/8ABLP/APJdH2Dx9/0HPDn/AIJZ/wD5LoA7GiuO+wePv+g54c/8Es//AMl0fYPH3/Qc8Of+CWf/AOS6AOxorjvsHj7/AKDnhz/wSz//ACXR9g8ff9Bzw5/4JZ//AJLoA7GiuO+wePv+g54c/wDBLP8A/JdH2Dx9/wBBzw5/4JZ//kugBfil/wAi/pv/AGHdJ/8AThb12FeQfEyx8dLoGn+Zrfh5wda0oDbo84O77dBg/wDH0eAcEjv0yOtdd9g8ff8AQc8Of+CWf/5LoA7GiuO+wePv+g54c/8ABLP/APJdH2Dx9/0HPDn/AIJZ/wD5LoA7GiuO+wePv+g54c/8Es//AMl0fYPH3/Qc8Of+CWf/AOS6AOxorjvsHj7/AKDnhz/wSz//ACXR9g8ff9Bzw5/4JZ//AJLoA7GiuO+wePv+g54c/wDBLP8A/JdH2Dx9/wBBzw5/4JZ//kugDsaK477B4+/6Dnhz/wAEs/8A8l0fYPH3/Qc8Of8Agln/APkugDsaK477B4+/6Dnhz/wSz/8AyXR9g8ff9Bzw5/4JZ/8A5LoA7GiuO+wePv8AoOeHP/BLP/8AJdH2Dx9/0HPDn/gln/8AkugDsaK477B4+/6Dnhz/AMEs/wD8l0fYPH3/AEHPDn/gln/+S6AOwOapal/qR9a5v7B4+/6Dvhz/AMEtx/8AJdRXGk+PbhMHXfDo+mjT/wDyVXn5hRnXws6UN2iouzuzXorC/wCEc8df9B/w7/4Jp/8A5Ko/4Rvx1/0H/Dv/AIJp/wD5Kr8x/wBW8d2/E7PbRN2isL/hG/HX/Qf8O/8Agmn/APkqk/4Rzx3/ANB/w9/4Jp//AJKp/wCreP7fiP20Ter418e/s4yfFf8Abh1PVdes9etfCq+FII4tV0q/nsVa4EpzGZImUnAOSpOOhx0NfVv/AAjvjr/oPeHv/BNP/wDJVJ/wjfjn/oP+Hv8AwSz/APyVXdhMmzHBycoJXatuKVWMtz88fDP7P/jHw34CvNGt/DWsPHb/ABfTUYPtAaWR7BSALhmYlmXABLEkk5J711F58FfFEPiD9pPwpo/ga507VvFLSXug+Ire0jS28gxIHgWYYKmQggqMAnJPSvub/hHPHP8A0H/D3/gln/8Akqj/AIRzxz/0H/D3/gln/wDkqvV+rZndtwWvn6f5GXNDc+EfAvww1XxZ8RPAOo6T8ItW8A6X4U8NXmn+ImaGO1l1RpLVohBEVI80lyGDnvgk13X7EPgzxR4J8ba5p0fhS/0zwFb2KR2d/wCI9JgstUWbeSYDJEczoBzvbnsPf60/4Rvxz/0H/D//AIJp/wD5Ko/4Rvxz/wBB7w9/4Jp//kqsq2BzGrCUHTVn5i5oaanwT8ZltH/a8+Mcdz8Nbz4jy3HhOztbeKyt0nazmkjKq5VuQCeNy8rj3rT+Hf7K+sXHxC+Amk/EPww2u6ToXg66i1B7pTLb29yZXeKJznBZQwAGcccV9h6f8H9a0vxhqniq0u/DEPiHU4I7a71BdHuN80cf3FP+l4wPYCugHhvxz/0H/D3/AIJp/wD5KrWWDzCFOMKcForb+VinOLZ+fnxM+DviKx1T45eF7z4T3/jDXvGeqNP4Z8TwQRvDaW7EeSpmJzCIgAMDGQuOc1Q8VaHL4b/aG8WaRr3w+vPihqsPw+07TWWzgS4aG5MOzzCrcgFhjeMkYz71+iX/AAjfjn/oP+Hv/BNP/wDJVc/afCDWrDxlf+LLe68Mw+Ir+3jtbrUF0a48yWJCdin/AEvGBk9AD71rSwuPirTpp6d/T7hOUejPi/wf8M/iL8Bda+BniLUPB+s+LP7L8LXejX1ppIWaa0mlkaSON8kAKAwUnOBg81w2pfs/fEu4+C3w1nu/D2u2cOi+JtZu9X0jT7WK5u41nlBhmSGUFJQuGAyDw2RX6U/8I345/wCg/wCHsf8AYGn/APkqgeG/HP8A0HvD3/gmn/8Akqpjh8yupezV/X1/zC8O5+fd38A/7I+A+lCHw98RLm9TxLc6zYedpNpNLaztGBmWyzsMMhJwuAQQegPPRTfD3xhZeIv2dfGvi34VRahNpdrfWmt6XoemxMIGlDrbM8P3VA3I5AJCktjGAK+4v+Ec8df9B/w9/wCCWf8A+SqP+Eb8c/8AQe8Pf+Caf/5KrN4XMnf3F169wvDufnb4y+DPiz+w/ir4DuvhRqPiDx14p8THUtH8bLDG0EFuzxMjG4J3RbAj/KMZ3YxXZ618MvFvhn9pTR9R8MeEtX1bVbi806PXrzXNLgudMmihRVe7t7onzIXADEKOpA4xxX2//wAI346/6D3h7/wTT/8AyVR/wjfjn/oP+Hv/AASz/wDyVT+qZj/z7X3ico9z5c/4KJJFJZfBxZtEbxJF/wAJpAW0lMbroCCYmMBjgkgdDweleJ618BfHPjbwp8XvEPhvwHqHhnw7rHiHSr+18FzIlvLe21tn7QBGCFXeSCF6Hbjmvu/xT8H9a8bXGjT65d+GdRl0e8XULBpdGuAbedQVEi4vByAxHORz0rf/AOEb8df9B/w9/wCCaf8A+SqmjgcfQoRpwgm1vr53KlOLe58G6l8K/EXj28+Mfivwp8NNR8A+HtQ8ByaJBoc1qtvNqN9yQ6woeMD5QcAmvrP9mX4T6T8Kfgz4f0/TtBi8P6ldafbyakiR7ZHufLAZpM8lgSQfyr0D/hHfHX/Qf8Pf+Caf/wCSqP8AhG/HX/Qf8Pf+Caf/AOSqwxOX5liIez5UlfuNSimnc/Nrwv8Asz+Krf4pyWHirTfG51RfFx1WDUtJ060eykjMwZJmu2/eKAucrk4AwByK+uP2SPB+t+E9U+Lz6xplzpq6j4vury0a4QqJ4WAxInqD2PtXtv8Awjfjn/oP+Hv/AATT/wDyVR/wjnjr/oP+Hv8AwTT/APyVV4jA5liafs5QS+YlKF73PzC1Lwhd/ECD4++FND+GN7r/AIp1n4g3UeneKreGNk08pdhm3yk7o9oBPHDbuvFfSfgH9nSTUv2pPij4k8S+HftM8GlaPHoWuXcZKi5SwijkkiY8FldCCeoIr6K8K/CHWvA8mryaFd+GNNfV76TUb5otGuP39zIcvI2bs8k88YHtXQf8I545/wCg/wCHv/BLP/8AJVb1sJmElyUopK3f0FzRvds/Ojwx8EvF914a8C/D9PhbqGk/EDRPFq6nqPjySGNYXgWcu8wuAdzllIG3np0rrbj4A+NR+0lcfDtNBuj8J7rxXH41OqhP9HBWIs1ue2TKFIHqDx0r7q/4Rzxz/wBB/wAPf+CWf/5Ko/4Rvxz/ANB/w9/4JZ//AJKo+rZn/Ivv6j5odz82bX9mbxUvxa1mw8U6b42mvZ/FzavZ6lounWklpLGZt0czXbYkjAXgrnAA4FO8afs0+K7r4yeO7XxLpvja+Gs+Il1HTtR8P6daTwywh1aMvcyDfCUAAIBAwvSv0j/4Rvxz/wBB/wAPf+Caf/5Kpf8AhG/HP/Qf8P8A/gmn/wDkqr9jml78i2tuS3Dufnv8Zvg74mtdZ+P2jXnwq1Px1rHixI7nw94mjgjmW3jSIAKZCcoykcKvLEAYwRW/qnw71zwR8QrPxB4s+FWpfEnQtS8CWGj6fa21qly2m3aQqskTox/dlmySwGQSeeK+6f8AhG/HP/Qf8Pf+CWf/AOSqP+Eb8dD/AJj/AId/8E0//wAlVKw2ZWSdNaeY+aHc+DvBX7KXiCbU/wBnHw/8QPDLa5pWkafqh1WGcedb2ZkKtDFIwOCRwBzgke1foPZ2kNhawW1vGsNvCgjjjUYCqowAB6AACsn/AIRvxzn/AJD3h7/wSz//ACVR/wAI746/6D/h7/wTT/8AyVXmYzKcxxluZJW8yozhE3qKwv8AhG/HX/Qf8O/+Caf/AOSqP+Eb8df9B/w7/wCCaf8A+Sq8z/VvHdvxNPbRN2isL/hG/Hf/AEH/AA9/4Jp//kqk/wCEc8d/9B/w9/4Jp/8A5Kp/6t47t+Ie2idPpv8Ax8fgf6Vq8Vw8Oh+O7eTcuu+HTxj/AJAs/wD8lVZ+wePv+g54c/8ABLP/APJdff5PhKmCwqpVdzlqSUndHY0Vx32Dx9/0HPDn/gln/wDkuj7B4+/6Dnhz/wAEs/8A8l17xk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djRXHfYPH3/Qc8Of+CWf/AOS6PsHj7/oOeHP/AASz/wDyXQB2NFcd9g8ff9Bzw5/4JZ//AJLo+wePv+g54c/8Es//AMl0AdjRXHfYPH3/AEHPDn/gln/+S6PsHj7/AKDnhz/wSz//ACXQB2NFcd9g8ff9Bzw5/wCCWf8A+S6PsHj7/oOeHP8AwSz/APyXQB2NFcd9g8ff9Bzw5/4JZ/8A5Lo+wePv+g54c/8ABLP/APJdAHY0Vx32Dx9/0HPDn/gln/8Akuj7B4+/6Dnhz/wSz/8AyXQB2NFcd9g8ff8AQc8Of+CWf/5Lo+wePv8AoOeHP/BLP/8AJdAHY0Vx32Dx9/0HPDn/AIJZ/wD5Lo+wePv+g54c/wDBLP8A/JdAHY0Vx32Dx9/0HPDn/gln/wDkuj7B4+/6Dnhz/wAEs/8A8l0AdjRXHfYPH3/Qc8Of+CWf/wCS6PsHj7/oOeHP/BLP/wDJdAHY0Vx32Dx9/wBBzw5/4JZ//kuj7B4+/wCg54c/8Es//wAl0AdjRXHfYPH3/Qc8Of8Agln/APkuj7B4+/6Dnhz/AMEs/wD8l0AflL/wVi/5Oitf+xetP/Rs9FZv/BUSDWov2lbddWvLG5uv7BtcPZ2rwJt8ybA2tI5z15z+FFAH7O0UUUAFFFFABRRRQAUUUUAFFFFABRRRQAUUUUAFFFFABRRRQAUUUUAFFFFABRRRQAUUUUAFFFFABRRRQAUUUUAFFFFAHHfFL/kX9N/7Dmk/+nC3rsa4/wCKX/Iv6b/2HdJ/9OFvXY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Td1AH47f8FYv+TorX/sXrT/0bPRR/wAFYv8Ak6K1/wCxetP/AEbPRQB+xdFFFABRRRQAUUUUAFFFFABRRRQAUUUUAFFFFABRRRQAUUUUAFFFFABRRRQAUUUUAFFFFABRRRQAUUUUAFFFFABRRRQBx/xS/wCRf03/ALDuk/8Apwt67CuP+KX/ACL+m/8AYd0n/wBOFvXYUAFFFFABRRRQAUUUUAFFFFABRRRQAUUUUAFFFFABRRRQAUUUUAFFFFABRRRQAUUUUAFFFFABRRRQAUUUUAFFFFABRRRQAUUUUAFFFFABRRRQAUUUUAFFFFABRRRQAUUUUAFFFFABRRRQAUUUUAFFFFABRRRQAUUUUAFFFFABRRRQAUUUUAFFFFABRRRQAUUUUAFFFFABRRRQAUUUUAFFFFABRRRQAUUUUAFFFFABRRRQAUUUUAFFFFABRRRQA3vXl/7RHxYvfgz8OpPEGn2MGo3n2qG2SG5cqnzkgkkc8Yr1Hivnf9ur/kh+f+oraf8AoRrow0FUrRhLZs58RJwpSlHc8i/4br8e/wDQraCPrNL/AI0f8N2ePf8AoVdA/wC/0v8AjXz/AEV+h/2Pg/5T4v8AtLEr7R9Af8N2ePf+hW0H/v8AS/40f8N2ePf+hW0H/v8AS/418/0Uf2Pg/wCUf9pYn+Y+gP8Ahuzx7/0K2g/9/pf8aP8Ahuzx7/0K2g/9/pf8a+f6KP7Hwf8AKH9pYj+Y+gP+G7PHv/QraD/3+l/xo/4bs8e/9CtoP/f6X/Gvn+ij+x8H/IL+08T/ADH0B/w3Z49/6FbQf+/0v+NH/Ddnj3/oVtB/7/S/418/0Uf2Pg/5A/tPE/zH0B/w3Z49/wChW0H/AL/S/wCNH/Ddnj3/AKFbQf8Av9L/AI18/wBFH9j4P+Qf9p4j+Y+gP+G7PHv/AEK2g/8Af6X/ABo/4bs8e/8AQraD/wB/pf8AGvn+ij+x8H/KL+08T/MfQH/Ddnj3/oVtB/7/AEv+NH/Ddnjz/oVtB/7/AEv+NfP9FH9j4P8AlD+0sT/McT+1HqF3+0H8TI/FGuwppV6lhFZi309i0exGdgcsc5O80UeMCf7X/wC2a/1orL+ysL/Kbf2hX/mP2WkuI4FzI6xjOAWIGaZJqFtE217iJGHVWcA/lmviX/grDqF1p3wV8Dva3M1szeL7JWaFypI8uU4JBGRkDiuC/wCClH7N/hLQ/grrvxbspNWt/GVxcWKvMupS+RhisbYiztGVHbvzX5x0ufb9j9F11C2kBK3EbBRliHBA+vNC39q7bUnidj0VXBP5Zr8+viR+zf4Q+Bv7CvjzxZ4Wk1eDWda8L2rXU11qUswyzRMSgJ+XJJ6duK4j9hHRP2dPE2tfDl7O88Wz/FeG3W8lW4a9FkblEJc7mHlleuBnBp9yeiZ+n32qDzfL85PM/ubhn8qdJPHCpaR1Re5YgV+MPxa1jxT4T/a2+L/xS0nVb9/+EB8S6fPcWiztsezlYxyKQDjGABjGME19J/t+fEWX45TeA/hr4O1SZNPvtKm8ZatdWUpQ/Yo4GeEEgg4YnOO52+lLdJrqPq0foZHMsiB0ZWU9GU5FNluooMeZIkeem5gPyr5j/wCCa91cX37GPw/kubiW5l23gMkrlm4vJgOT6AACuC/bw/Z38GN8P/iF8TvGHjXxHFqUFkZNFgXU3itrO4WMLFFDCpAYu4BOeSWJ4xmnL3XYI6n27uFMknjiUs7qi+rEAV80f8E6b7xnqP7KHhK58cT3d1qkpme3lvmLTtalz5RYnk/L0zzjFbv7SX7OvhH4vZ1zx74r13S/DOk2EnmafY6k1naIQSzTyFfvMBgDPAxSl7oLU97WRJFDIwZTyCDkUpZVyScAetfA3/BJHUvFmo/DjxsdT1HUdU8Hw6sYvD9xqTsxMagh9hYnC/c4HAJNaP7cHjrxT49/aD+Ff7P/AIf1688MaZ4pZrrWL7T5DHPJboGYxhhyBtjY4BGTjORxTa1SQdz7liuophmOVJB3KsDSTXcMJCySpGT03MBmvlK2/Zn8J/seaL4m+JvhLW/EoXRNAvrm50e+1J7m2vZEiLqzq2cMCvBHqa8R/Zc/ZZtv2wPhV/wtX4teK/Eus+ItfuJpLNbPU3t4bCJWKqI0U44IJAwABgY6kyB+jrSKq7mYBQMls8UR3Ecse9HV0/vKwIr8tfh98SvGOl/AT9qb4U+IPEl9r7+A4Hh0zVrmQm48hmddpfOeNgIyTjcQOBirH7Cfj3XfhLpN78NfFOqT3Gm+M/B6+K/DN3cOTmR7UNcQKxPDKdxA/wBknvVdw23P1BW4jePerqyc/MpBHHvRHdRTKTHIrgcEqwI/Svyaj1L4i3H/AATD8HXPhSXWbmyHiC+/4SB9JkY3n2EXs2QCDu25wCR04zxmvfv2KV+CF9H4h1f4ReNfEJuW0iSLUvCOu3sjSwyDnzzG/ORjbuUlfcHijzDsfdEVxHMuY3VxnGVII/Smi6hZXcSoVXhiGHH1r4r/AOCS99c3/wCzNfvc3EtxINfuwGlcsQPl4ySa+fPhXrF/J+yX+2DK97cNLDrN75cjSsWTk/dOcj8MUPR2HHU/Vnz4/L8zevl4zuyMY9ah/tS0H/L1D/38H+NfP37M3hOy+Jn7EfgPQNde5nsNW8NQ2900c7JKysuDhwcg+4NfFs37IHgCP/goInwnEmu/8IcfDa6kbf8AtebzfOIOT5mc44HFFve5SVtc/VhZkaPeHUpjO4Hj86SK6imz5cqyY/usD/Kvzt+Nej33ir9pb4c/sseGPEOr+F/h7puj/b9TazvG+1XiDcwjaUncQFUDr1Ykg4GMX9pj4Ur+wB4g+HXxC+F3iPXrTTb/AFyPSNX0O/1B7qC6jdWckhs9kYHjIOCCMUlqO266n6VSX1vC22SeNG67WYA/qakjlSRQyMGB6FTkfnX5RftLXXwz1r/goNqdt8YfEN7ofgdvC8M0bwXU8QFyQpjA8oE5IL8YwSOT0r2j/gmbfa79r+J7WGqaxqnwZh1Ar4WvtbdyzxqzAlC/O3aBnAAzjIByKa8wfkfeZuolmERlQSHom4Z/Kpt1fjr8UfE3i/xV8QPFf7VWlX97/YHhXxpaaVZ2aSMIZLGHEchxnG0kgE45Lk9a/XPwz4is/Fnh3TNZ06QTWOoW8d1BID1R1DA/kRQlpcOti/Jf28chR540YdVZhn8qm3jgg5HXivyU8aaJ8LvGX7bXx4t/jB4xm8N6Zp9rHLpUh1drQ+eFTiMA/OQOQoBJ9Kq+E/2l/il8Pv2BrqWHW9Se81nxUPD3hrXL8k3EdmyszSIzcnGzAJzjccdBg6D6n64/a4fM8sSp5n93cM/lT2kSNSzMFAGSSa/Pj4jfsB6P4H/Z/wBV8caR418WQfE3SNJfWW199XlPnTxxmV1KZwFOCBg5HBJPNeXfF/40fEf4yfsc/BfxfenXLzws2oNB44l8PMUuriKJwhYlcYDKHOeBuIzR5C3sz9VftkHlGUSxmMdX3DH50z+0rT/n6h/77H+NfEX7MXwp+AHxm+H/AIy0b4f+NfEWueFNZjtPt/hu91OZbnTZI2dg4DEOhckAkZU7AATXhHwh/Y/8AeLv24Piv8NNSk16Twp4e0uK6sIE1eZZFkZoQSXByRh24PqPSjrYOlz9LPigwbw7ppBBB1zSSCD/ANRC3rsq898YaHbeGfAXh3SLISfY7HVdFtoRI5dtiX1uq5Y9TgDJ716FQAUUUUAFFFFABRRRQAUUUUAFFFFABRRRQAUUUUAFFFFABRRRQAUUUUAFFFFABRRRQAUUUUAFFFFABRRRQAUUUUAFFFFABRRRQAUUUUAFFFFABRRRQAUUUUAFFFFABRRRQAUUUUAFFFFABRRRQAUUUUAFFFFABRRRQAUUUUAFFFFABRRRQAUUUUAFFFFABRRRQAUUUUAFFFFABRRRQAUUUUAFFFFABRRRQAUUUUAFFFFABRRRQAUUUUAFFFFACCvnf9ur/kh//cVtP/QjX0QK+d/26v8Akh//AHFbT/0I12YP/eIeqOTFfwJeh8RUUUV+sn50e8/s2/Bfw78TtH8Q3/iCS6Cae0YT7PJtwCrMxPBz0H5e9dPY/AH4cfFLSdQbwBr11/admuTFdBsZOcbgwBAJBGRmtf8AYqhFz4P8aQs4iEkkaGQ/w5jbk/TNT+B/+EE/Zn03WtSfxXb+INWvECR21qwLHBJCgAnGT1JIAxXxWIxFZYmpGEnzJqy6H09GjS9hCUoqzWp8px+HdTuNUn06CynubyGRo3igjLkMCQQQB6im6t4f1PQZAmo6fc2DsMhbiIpke2RzXvXwT1z4j6xp+uzeENK063jvL57m41i/AVYy2SUGc5Az2BxntXqHxT0zVtU/Zs1i48XyabqOu2eHS608hox+9UAggDBwSCAMV6dTMp0aipyS1snrqcMcDGpByi9T410vw9qmuFxp+n3N7s+99niZwPrgU280PUdOjMl3YXVtGDgtNCyjPpkgDNfYOh2vifTPgR4Sl+F1rbvdzENesUTe2chid+AcNwT1wOKp/tIaxJ4h1PwN4InuoVn1KaNtTt4QuUOVAIbtkl8DPOBUxzWcqvKo6a+ug5YCMYXctT5S0vwprOuRPLp+lXl7GvV4IGYfmBis65tZrOZ4biJ4JVOGjkUqwPuDzX1z8evjFqnwV1jRfDPhK1tNPs4LZZHDQhtwzgKM9OB16nPWqv7RVjo2ueFfAPju6tIoJLqa3N3sTBeJ1DkEdTjBxn1qqeZ1G4ucPdntqTLAwtJKWqPmK28I63eaeb6DSL2azAyZ0gYpj1yBisivvbxtceMdY0/T9U+FuqaRd6HFbAPpu1D5mMnAJHGRgYJBBBr4X1w3La1em9g+zXhncyw7doRiTkY7YORiuvA42WKb5klbz1OfFYZULWd7jdN0e/1mfyLCznvJeuyCMufyANSat4f1PQZRHqVhcWTsMhbiIpn6ZHNe5fs/3XxG/wCETvrXwbpmn21sZy8utahtUA4A2gnrjHocZ7V6r8XtL1TVP2bdUuPFr6dqOu2brIt3YHdH/rlAIIA5wSCMY9q56uZSpV1Ssmr231N6eCVSk5p2Z8UUUUV755BxHjD/AJC//bNf60U7xd/yF/8Atmv9aK5nudB9z/8ABRj4L+Mfjd8K/CeleDNHbWdQsvE1rfXEKzRxbIFSQM+XYA4LDgZPPANa/wC3p8JvFfxf/ZV1Dwn4S0ltX8QST2TpZpKkZYRyKXIZ2C8AE8nnFfTNLx6V+Ra2sfpN9bnzn+0D8LfE/jL9iTWPAuj6Y154pm8P21nHYCVFLTJ5e5d5IUEbTySBx1rzL9lfxB8dPAOk+AfAWv8A7P0ek6Rp0EOn3fib+2rRnjjUEGUxqSxzjoCTzX21gcUHFPuLokfDfgP9lPxLrXxk/ah/4SzRDZ+FvHcEcGl3rSxsJjh8OFViylWKn5gPxrhP2Ov2PPiX4D8F/FXU/iDpsr+LLvQW8M+H4J7mOVhaKjbQjKxCqxCAAkEBecc1+j1IfpS2QHgX7Cvw28R/CP8AZe8H+FfFmnNpOv2P2r7RZtIkhTfcyuvKkqcqwPBPWvl79rT4c/Hr4sftJ2t3d/Cm48d/Cfw3Ksml6Lb61bWkF9IFB82fc+4/MSNpUDCgdyT+j9LgelNtuVw6Hyxq/wAS/wBoi6+Ac2oeFvhBp/hnx7a6nFaW/h2+1CG6hNiAu6UMkiKCMkBSwIAzg9K8y/b48H/H/wCL3/CI+E/C/gu41nwK1vFd+IodK1OC0ku58/PbF5HBCDGQQCCSCc4AH3ptWjjNLqC0Pnj9k/W/HcOkv4X8R/BeP4TeHdHtI49MWHVYbxZiDgriMkggcknrk1xP7ZX7N/jjxd8QvAfxe+FZtZ/Hfg+QgadfSbI7yA5ym4kAHDOCCRkMea+veOKO9Nu7uJaKx8teE9Y+OPx8XV/C3xI+GGm/D3wTqWkXen38jaot5dTySxmNTEIyVVRuJO7J6V478FdE/ag/ZH8H3Pw20b4ZaZ8SNDtriVtI1yPVo7UQxuSQJEYgkAknAAIyRk9a/Qfj0owPSkM+CfB37Gvjvwr+zf8AG241s2+u/Fj4jRST3NrYyBYkbLFIUZiB1diSSB0GeM1Z+JX7JfjHxH+xz8J4NE05bH4w+A9LtDaweagZmEQSe1L524IJwd2Mr1wSa+7WxxSUbhsz4c+AfhD49/s7fsk+B9I0TwFpuu+JLa+v5Na8N399HHKYZbiV08uUOU3EMCQSRg465qn8Af2bfH/ij9qbU/jP4z8Eab8KrGTS209PDum3Uc73UjAhpZDH8uSDyRjO0cdTX3gOvSj6fSmLyPzw+EPgH9o79jS18U+B/Bnw6074j+Gb7UZr3SdW/tSO2a138fvUcgsB8pIA6g88jG54M/Y98c+Bv2K/i14avFg1j4j+Nxc6hPZWciqgnkxiJXYhfU5JAyetfeVJwKW5Vz43/ZF8TfHjwToXgD4b+K/gg+h+HdLtFsLrxI2uW0pRURiH8lWJOSAMAnGc9q05vgp4zb/go0nxKGjMfBQ8MLYHVPOj2+eAwKbN2/PI52496+t+KM5pt63JWisj4z/am/Z6+I9v+0J4S+OvwjtLLWvEWlWh0/UdCvphCLuHJxsckAEqzA5IwQp55Fcn4w+E/wAcf20PHXgmL4m+CbH4YfD3w1qC6pPYjUo726vplGAAYyQBgkDOPvHrxj73/wAmiktNBu7Pi+5/Zl1nxF/wUC1nxpr3hK31P4b3PhT+zVurwxSxNP8Auxs8sksCAG+bbgevNcP4L+C/xt/Z70D4/eAvBnhq41jwnqMUlx4LnS9gURyzEK0YDSArsVyTkAExnByRX6EcY5o2ijyDqfnn4P8A+CUfh24+BUGn654l8YWniy605prrT4NXQaet8ylgDEEIID7c/Mc4PPevoT9hHw38QPBH7POj+F/iRosmja3ocsljCsk8c3nWykGNwY2YAYJGDz8vSvonAApAB2FO+4rHxH8PP2SbjWv21Pi/4x+IPgTT9W8H6nFA2i3mpLDcI8o2BiiZLKQAQSQPxr1D9sz9lv8A4aC+A48JeGmtdE1fSbqLUdGCoI4EljBAQgDABVmGQODg9q+jBx2pR0qddCvM+BPFGp/tcfEz4Uz/AAru/hZpHh64v7MaVf8AjB9XjeBoCu2R0hBLBmXI5B6nj09Gj8CfFP8AZT+EPgTwf8K/Bml/EvR9PtJINas7u7W1uJpmIYyRs5C7SS+QQTjFfW20UmBu96oR8S/se/s3eN/D/wAfvHPxg8YeF9N+HS65ara2vhTS7hZlTJBeSQp8ucqDx1LE10Xwa+CvjPwv+3l8X/H+paM9t4S1zSYbfT9SM0bLPIGhJUIGLDARuSAOK+uMDHSjH50X1QHH/FH/AJF/Tf8AsO6T/wCnC3rsq474pf8AIv6b/wBh3Sf/AE4W9djQAUUUUAFFFFABRRRQAUUUUAFFFFABRRRQAUUUUAFFFFABRRRQAUUUUAFFFFABRRRQAUUUUAFFFFABRRRQAUUUUAFFFFABRRRQAUUUUAFFFFABRRRQAUUUUAFFFFABRRRQAUUUUAFFFFABRRRQAUUUUAFFFFABRRRQAUUUUAFFFFABRRRQAUUUUAFFFFABRRRQAUUUUAFFFFABRRRQAUUUUAFFFFABRRRQAUUUUAFFFFABRRRQAUUUUAFFFFACCvnf9ur/AJIf/wBxW0/9CNfRAr53/bq/5If/ANxW0/8AQjXZg/8AeIeqOTFfwJeh8RUUUV+sn50e+/s5fF3w98OfCviyx1meWK4vwpgWOIsGwjLgkdDkjrXgkjbpGI7kkfnTaK5KeFhTqyqreR0zrSqU40+kT6J+D/xY8JL8JdR8CeKru60eOdnZb62Q5KsQ2MgE5BGOQcjir+vfFT4f6f8ABHXPA3hu7v7iWQgQyXkZJnYyKzNnsOCACB0FfM9A46cfSvPqZXSlNzu9Xf5nVHHVIxUWj7c8UeJNC8BfDHwRD4uh1OK6NsFjTQ5pIguEXO4qw7EcEnnOOleZ/GD4d6N4V8N+H/iZ4Wu79GkuYpBb6o7O7ckqct8wII5BJyDkdK5Lw/8AtTeLtF0WDS7q303WraABY/7Qty7KB05BGcDABOSK5P4kfGLxJ8UpIP7auUNtbktFa26BIkJGMgdSccZJJrzsPl2Ip1rvRXd/NM7a2MpTp92e5eIviF8IPjTDpuqeLZ77R9YtYgkkMIb58clchSCM5weDg1xHxq+N2jePtQ0HRdMtJY/COlSISrAq8wGAcDOQAoIGTk8mvDaK9SnllOnJSu3bbyOCWNnKPLa1z6o8DeN/g/8ACu8n17Qtb1mWaSJlGkybygzzggqAcY4JJxnvXzf4x8RP4t8VarrLRLAb64afyl6KCeB+VY9Fb4fBQw83UTbb7mdbEzrRULaI+ivhH8WPB8vwjvfAnim8utFWRmK3tqpJYEggZUHkEY5BBHernij4r+ALP4G6z4J8OXd/PKSohku0JacmRWZs9AOCMYB6cda+aaK5pZXSdR1Lve5qsdUUFCwUUUV7S2R5pxXi7/kL/wDbNf60UeLv+Qv/ANs1/rRXM9zdbH6dftKftJaJ+zH4S0jxBr2mX+qW+parDpUcOnhN6ySBiGO5gMAIc4OeRXnH7SP/AAUC8GfszeNdF8N6/oOuapPqVkt+bjTkjKQRFsZYM4Jxgk4B4rz7/grcf+LI+Bf+xxsz/wCQ5a8+/aW8AWnxT/b08B+E7yNZINX8C3trhhkBmt5gp/A4OfavyJapM/SWfc3j741+G/h78Hb/AOJN/O8vhy1sBqAaAAvMrAFFQE4LMSAORyetePfCn9vrwj8Vvg58QviJa+HNc0yw8FqXvbG8WIXEoEe8bMOVyRxyRXxH4G+JGs/HPwP8I/2Wr3z/AO29J8TSW3iMHI/4l1nIXQMe42kjHcxqfSut+GdpDp/7Pv7blrbxiKCHULqOONRwqiNgAPYAAU7LV9BpdD3/AMM/8FQ/BOoNoN34h8CeMvB3h3XJVhsvEGqWcZspHJwPmRzx746AntXuFn+0xoN7+0g/wci06+OsjSBrI1EbDatEcYUHO7OCD0x718C/C34FfG79rH9mv4VeB9Q0rw54X+FenvFejXPthmvryJWYACMZ2tywwdo6c8Yr2vw/ZR6X/wAFXpLOLJit/AqxLnrhQgGfwAp2SlZk3drnun7Tv7Xmjfsw3vhSy1HwzrfifUPEcz29la6KsbOXXaAMO4ySWAAGTTfhv+1k3jjw74w1rVvhn4w8EWXhvT31GRtfto4zcqqszLFhzlgFPBx1FfOf/BTe11rUPjJ+zvbeHb2DTtdl1xksbu5j8yKGYvEEZl7gHBI7ivcr7w18VfDf7N/xYj+KXizSPFd7Jod41nLpNibVYoxbyZDAnkk4II6Yqfs36ldUh/7Kn7dXg39rDVtX0rQ9I1bQdT0+BLoW+rLHmeFiQXQoxBAOAQfUVQ+Pn/BQPwP8Afi1p/gHUdG1nWtUuPs/2i401YzDaGZgqByzg5I5wAeK+FPg7qSfs4+F/wBmv46KGt9Buorzw54iljBI8priQxuwHXAZvfCCsz4i6Xd+Nvg6PjZq8TLqPjz4mWbWhkyWSwhMiwqM8gZJ6dcCqt7yF3P0I+On7cWj/BP4qab8PovAvifxl4gv7EX8UGgxROTHySMM4JICknA4FXLn9s2y0T4B+J/ip4k+H3ivwvYaFPHA+k6pBHFdz73jRWjG/btzIBkkdDXzF+0XpHjXXf8AgpN4Es/h7rdj4d8Ut4XkNvqGo2xnhRRFKXBQdSVBA9Ca9M/bT0fxxoP/AAT08b2vxE1yw8R+J1mtmlv9NtjbwshvoSgCHkEDgnvUfYuPqez/AAq/bC8IfF39n/X/AIr6Pa30enaHbXU9/pc4T7XEbeMyMhAJXLKAQc4ORzwccV4j/b4stF8A+F/GWn/C3xr4h0LW9LbVWudMt4nSyjVmUrMxcAMApPBIwRzXyl4xtpf2VbfxEY0+y/D34vfD+faqcRWusJp7DBHAHmZJHqWI7V9K/An/AJRl2uOD/wAIfd/T/VyU5btrYS6X6nQ/s/8A7dtt+0Nr2kWmjfCzxrpuj6lvEfiC+t4vsKbQScurnuMcA8mp/jX+314H+Bvxo0v4cavpeq3t/dfZxPqFmIzbWfnMVQSEsCOmeAeKxv8Agm9qltof7EPhfUbyUQ2lpHdzzSMeERZGZifoATX5/eIPido3xh8GfHnXNX8H+MNX8T+MtWF1oGrabpAns7SC2kJt1MxcMoCgqdqnAyeTR9q3QdtD9h/iZ8VvDXwg8Cah4w8UakmnaFZRiSS4I3Fs/dVAOWYnAAHJzXgfgP8A4KCeH/HHiPQ7Nvh3450XRdcuY7TTvEGoaYBZzO7BYySrEqGJGCRjmvkT9pH4vXHxs/YP+B/iW7kkksrbXIbDxCrZISWEtGTIP9oLuGezDua/ULQdY8Pf8InolxZXdiujTRQpYurqImBAEapzgk8AAc5qrdSb7Hnnwf8A2pPDnxj8ZfE3w9Y2F9pcngK6jttQu78xrDLu8350IYkKBCxJYDqK+VP2hv2tvB3x9WPSNE0X4jeJfh9ol+ZNcu/CenqtrfhOkbTFw/lgjJCjnA9q8++HSak9r+3uNI8w3pkh2+UTu25vN+Mc/dB6dq+qP+CcmreG4/2M/CD2U9nFHawTDU23KvlzCRi5k9DjBye1FuvoU97HT6P+178Nof2Y9Q+KnhhbrUfCfh+2WOXTbeMJdQFSsYhKMQAwyOpwRyCaufA39sLwh8fPg3r3xD0O0vrS10Nbhr7S7sILqIxRmTGAxU7lwQc4ySCRg1+d/gmI3X7LP7Y2q6UmPCV3rJOmGMYiYfagcoOmApXoO4rs3t5f2WW0jxLDGLbwB8WvAwsL8LxFbasLI7HI6ASHHPqzUnYEtkj9GPgR8YdO+PXwt0Tx1pFjdafp+qo0kVvebfNTDFSG2kjqOxPWvQq+Zf8Agm9x+xr8PP8Ar3m/9HPX01Q1ZkoKKKKBhRRRQAUUUUAFFFFABRRRQBx/xS/5F/Tf+w7pP/pwt67CuP8Ail/yL+m/9h3Sf/Thb12FABRRRQAUUUUAFFFFABRRRQAUUUUAFFFFABRRRQAUUUUAFFFFABRRRQAUUUUAFFFFABRRRQAUUUUAFFFFABRRRQAUUUUAFFFFABRRRQAUUUUAFFFFABRRRQAUUUUAFFFFABRRRQAUUUUAFFFFABRRRQAUUUUAFFFFABRRRQAUUUUAFFFFABRRRQAUUUUAFFFFABRRRQAUUUUAFFFFABRRRQAUUUUAFFFFABRRRQAUUUUAFFFFABRRRQAUUUUAIK+d/wBur/kh/wD3FbT/ANCNfRAr53/bq/5If/3FbT/0I12YL/eIeqOXFfwZeh8RUUDtX0D4S/ZZhuvBttrnirxLD4ce9ANtFIFwNwGzcSRyc9ByOOa/TsRiqeGSdR7nwVKhOtJqHQ8q1b4W+JNF8G2nim7sBHot0QIpvMUk5zjKgkjOO4rk6+xvj/4cfwl+zPpOjyTx3L2k1vH50XKuATgjPqCK8y8P/s26dY+HdO1bxv4rt/DI1FQ1tbFRvwQCA2e+DkjHGRk15mHzOMqTnVfXSx3VsDJTUIdjwaivTvih8Db/AOG3iDSrR7yO+0vVHUWt/GMAgkA5HYjIPBIINeky/seQaTrUcer+Lraz0uVFEMzqqyyykkFApOMDjnnOcY4rrlmOGjFS5tGc0cHWk3FLY+aKK+kp/wBj1tH16X+2vFNnYeH8KIbxyFklY5GzaTgEY55OcjHfHA/Gf4E3Xwp1zS7dL1NQ0/UyVt7lhtwwIBDjkfxA5HainmOGqyUIy1YTwdamnKSPK6K+i9L/AGZ/CbTwaXqHxFs01+YBVtbfYfmI+7yck547E1w9x8B7/TPjJY+Ar+9jje8O6K+jUsrRlWYNg4OflIIJ6jvThmGHk2r7ailg6sUnbc8sor6a039ju0h1Saw1nxdb2dzK7LYwRBfNmUdGKk8Z54GTjvngeW6x8Dde0/4pp4IiaO5vZCGjuMkIYyMiQ9wAM5HPIwM0qeZYaq2oy2HPB1qaTa3OH8P6De+JtYtNL06Lz726kEcUeQMk+54H1NXfGXgrV/AOtPpWt232W9VBIYw4YYPIIIJHP1r6g8E/sz6b4M+IGi3Fp4utr3WbCVbi50+QBWK9yoBJHfqPyrl/j94Lfx/+0Umji/t9NWSxSR7q6bCIqqxP1OOg4rjjmkalflj8CVzpeBlTouUvivY+aqK+kLP9lvw14mtrq28M+PbXVdatkLPAFUrkeuCSBnjPNfPGpafPpOoXNlcrsuLeRopF/wBoEg/qK9Ohi6WIbVN6o4auHnRSclocD4u/5C//AGzX+tFHi7/kL/8AbNf60Vb3JV7H6lfHv9nrwp+0d4Z0vQvFjX6WWnajHqcH9nziJ/OjDAZJVsrhjkYHbkVFqf7OHhLVvjb4d+Kk5v8A/hJ9DsG060CXAFv5TKykum3JOGPOQPavVqK/Itj9JPFfB/7Jfw+8C/HbxF8WtKsrqPxZriMlx5kwa3j3Bd7RpjKlioJOSOTgCq2k/sf+A9H8MfE3QLdtW+w/EKeS41kvdKXDSAg+SdnyDBOMg17lgUUgOR+FPw00j4P/AA/0XwdoBuDpGkQC3t/tUgeXaCT8zYGTz6CvHfjR+wd8Pfjl8Sm8c6zqnijSvEDWqWbS6HqYtVMa5wMbCee/OD6V9I0lU97gtD5f8Wf8E9fhv428E+E/DGq6x4tmg8MzT3Fhf/2sDebpWDMXkMZzggYwBiuh+GP7GHg34W6H4s0mx13xXq9n4msG068XWtWNyUiYFSYvkG1sMecGvoCigDwK/wD2Kvhxqn7PNn8GLpNTm8IWkglgla6H2tHEhkDCTZjOWI+7jBxirni/9kH4f+MvhZ4P+Ht3FqFt4d8K3NvdaelncBJPMhBCl2KndnJJ4GSc17hRSA+dPjh+wx8Pvj348svGGu6j4k0zXLS0FlFPomoi2/djP+wxyQSDg8jtU1n+xL4Ft/gn4h+F1zq/ifVfDmuXMd1czajqYmulZHRlCSFPlXMa5GDnn1r6FxRgUW0A8i+LP7L/AIF+NPwmsfh34ltbqXQ7FIUtZrebZcwGIBVZZCDzgYORg5PFbPhv4G+GvCnwYj+GGni7HhiPT30weZMGn8pgQxL4+9yTnGM9q9E6YpOOaA7eR5H4U/Zn8J+C/gLN8JNLudVg8Ly201q032lfteyUkviTZgE5I+70rp/hZ8J/D/wf+G+keB/D0Eq6FplubaJbhg8jgkli5wMsxJycY54AHFdtRil5geC+Cv2Lfhl4J8A+LfBKWF5rHhXxNdte3mmarcebHHI3JMJUKY8HBBByCAc1zHgH/gnX8Jvh54q0zXLJ/Et//Zdwl1p+m6jrUstnayKdyMsYxnBwQGLDgcV9RUUaoDyX4X/s0+DvhL4r+IGv6Ml7PeeN7hLnVo76YSxEr5mFRdowp858gk549K8k1j/gmR8F9S1a8u7OPxJ4fsryQy3Oj6PrUkFlKSckGPBIB6YUgAdAK+tKKYHkepfsu/D67+Bl/wDCOy0ltD8GXkIhkt9Nk2S43hi3mMGJYlQSzZJ70vxA/Zi8DfE74K2vwv161urjw3ZwQwW0iTBbmDygAjpJg4YAckgg5ORXre0UbRQBxfwg+E+hfBH4d6P4L8Ni5GjaXGY4PtcvmSkFixLNgZOSegArtAMUA5paevUAooooAKKKKACiiigAooooAKKKKAOP+KX/ACL+m/8AYd0n/wBOFvXYVx/xS/5F/Tf+w7pP/pwt67CgAooooAKKKKACiiigAooooAKKKKACiiigAooooAKKKKACiiigAooooAKKKKACiiigAooooAKKKKACiiigAooooAKKKKACiiigAooooAKKKKACiiigAooooAKKKKACiiigAooooAKKKKACiiigAooooAKKKKACiiigAooooAKKKKACiiigAooooAKKKKACiiigAooooAKKKKACiiigAooooAKKKKACiiigAooooAKKKKACiiigAooooAKKKKAEr53/AG6v+SH/APcVtP8A0I19EV87/t1f8kP/AO4ra/8AoRrswX+8w9UcmK/gS9D4mtWCzxFuAGBP5ivrj9qDwvrnjTwX4JuPD9ncapZpGN8dopflkXYSB24Iz2/GvkOvSvCP7Q/jjwVoY0nTtUU2aAiJbiESNGD2UnkAdhyBX6FjsPVqzp1aVm49z4vDV4U4yhU2Z758ZNLvPD37NPhyy1YGO8tZ7RZw7BiuCcgkdwOK6T48X+jx6foGoXngR/GtnJERFNbuxEOQCBhexHOenFfJPiT4xeLPFvhv+w9V1Rr2w84zkSIu4tkkZbGcAk4Fa3gv9obxv4F0uPTdO1RZLGMYjhuohIIxnopPIHtnArx/7LrqKlpe7dttz0fr9K7itrbnefFj4lX3i638E6dL4QuvDOn2t3H9ma6z86qVUKuQDgDH5VsftoTSL448JIHYILcsFycA+YOcevvXiHjT4reJvH2qWl/rOoG4ltG326rGFSM5B4AGOoHXriofHHxM8QfEXULW91y8W5uLVBHEyxqgAznoBzk8812U8unGdOVkkk7/ADOaWMjKM03dux79+21PL5PgWIOwRobhmXJwSBDgkeoyefc1qftHaP8A8JPo/wAJtMkn8n7bIITMx+7uSIE59euK+b/HXxO8Q/Ef+zxr14t19gRkgCxqm0HbnOAMk7R19Kk8VfFfxN40s9Ht9U1DzY9JGLQxxqjIcAZyACThQM+1Z08trRjSSesW/wASpY2EpTutHY+nLjwb4N+GfxC8O+HtO8B3mtajM0c41eSWRghyMuTnHHU8ACmfEE/8ZjeC/wDr0X/0CevDpP2oPiJJpMdh/bSqEAUXAhUTEAdC2OenJ6muc1H4weKdU8bWXiu4v1fWrJBHDOIlAVQCMbcYOdzdR3rCGW4lyvNrZrc2ljqPLaK6o9b+JE0rftj2C+Y2Ev7FV+YkAGOMkD06ngepr1vVLiC2/a40wSuqNLoZSPd/E2XIA98A18c6t8Qtd1rxoPFdzdq2trLHMJ1jACsgAXjGMAADp2qfxH8UPEvijxTa+Ir7UW/te2VVhuIVCFApJGAAB1J/Ot55XVkoq6Vo2fqZRx0Y8zavrc95034b+L/+GqJtUfTrsWCXzXTXzZEXkkHAD9DxgbQc+1b3jb4a6f8AE/8AaeuNP1SV0srfSkuZIopNjygEKFBHQZbJI5/OvE9W/ae+IWsWsFvJrCwrEytvggVGcggjcccjIGR0Nc7dfGLxZdeNo/FZ1Ro9aRBGJo0CjYONpUDBB7gjmoWAxcnzOyajbQt4vD25bNpu59Z/BhfDdn8Rdb03QfAdzoH9no0EmqTM5EmCAFIYnrjI5JwK+O/iN/yP3iL/AK/5v/QzXb3f7U3xFuryC5GrRwmIEeXFbqqsSMEsCDn+leW6jqE+rahcXty/m3NxI0sj4AyxJJOBx1PauzL8HVw9WVSq913uc+LxNOrTUIdDgPGH/IX/AO2a/wBaKXxeP+Jv/wBs1/rRXqux56asfs5RRRX5GfpIUUUUAFFFFABRRRQAUUUUAFFFFABRRRQAUUUUAFFFFABRRRQAUUUUAFFFFABRRRQAUUUUAFFFFABRRRQAUUUUAcf8Uv8AkX9N/wCw7pP/AKcLeuwrj/il/wAi/pv/AGHdJ/8AThb12FABRRRQAUUUUAFFFFABRRRQAUUUUAFFFFABRRRQAUUUUAFFFFABRRRQAUUUUAFFFFABRRRQAUUUUAFFFFABRRRQAUUUUAFFFFABRRRQAUUUUAFFFFABRRRQAUUUUAFFFFABRRRQAUUUUAFFFFABRRRQAUUUUAFFFFABRRRQAUUUUAFFFFABRRRQAUUUUAFFFFABRRRQAUUUUAFFFFABRRRQAUUUUAFFFFABRRRQAUUUUAFFFFABRRRQAUUUUAJ3r59/besbrUPgjIlpbTXcialbSMlvGXbaGOTgA8CvoL0prqHXB5/CtaNT2VRTS2M6sPaQcO5+TYjvcD/iUap/4Ay/4UvlXv8A0CdU/wDACX/Cv1hEUf8AcH5UeUn/ADzH5Cvp/wDWCovsHg/2PDrI/J7y77/oEap/4Ay/4UeXe5/5BGqf+AMv+FfrD5Kf88x+Qo8lP+eY/IU/7fqfyB/Y9P8AmPyd8u8/6BGqf+AMv+FL5d5/0CdU/wDAGX/Cv1g8pP7g/Kjyk/uD8qX9v1P5A/seH8x+T/l3v/QI1T/wBl/wo8u8/wCgTqn/AIAy/wCFfrD5Kf8APMfkKPJT/nmPyFL/AFgqfyB/Y9P+Y/J7y70f8wjVP/AGX/Cjy7z/AKBOqf8AgDL/AIV+sPkr/wA81/IUeSv/ADzX8hT/ANYKn8gv7Gh/Mfk75d7/ANAjVP8AwBl/wpfLvf8AoEap/wCAEv8AhX6w+Sv/ADzX8hR5K/8APNfyFH9v1P5B/wBjQ/mPye8u9/6BGqf+AEv+FHlXv/QH1T/wBl/wr9YfJT/nmv5CjyU/55r+Qo/1gqfyIX9jU/5j8nvLvf8AoEap/wCAEv8AhSeXe/8AQI1T/wAAZf8ACv1i8lP+eY/IUeSn/PMfkKP7fqfyD/sen/MfjB42vIrXWQl35ljJ5SkRXEbRvjJwcEA0Vu/8FWP3f7T9sF+Uf8I/acY/6aT0VH9uz/lH/Y8P5j9h6K+X9Y/4KP8AwK0HWL3TL3xNepeWU720yLpNywDoSGAITB5B+tVf+HnH7P8A/wBDRf8A/gnuv/iK+WPoT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qqivlX/h5x+z/wD9DRf/APgnuv8A4ij/AIecfs//APQ0X/8A4J7r/wCIoA+qqK+Vf+HnH7P/AP0NF/8A+Ce6/wDiKP8Ah5x+z/8A9DRf/wDgnuv/AIigD6qor5V/4ecfs/8A/Q0X/wD4J7r/AOIo/wCHnH7P/wD0NF//AOCe6/8AiKAPevil/wAi/pv/AGHdJ/8AThb12FfGHj7/AIKQfAjWNGsYbXxNfPImq6dcEHSbkfJFdwyOclOyqT6nGBya6X/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qqivlX/h5x+z/AP8AQ0X/AP4J7r/4ij/h5x+z/wD9DRf/APgnuv8A4igD6qor5V/4ecfs/wD/AENF/wD+Ce6/+Io/4ecfs/8A/Q0X/wD4J7r/AOIoA+qqK+Vf+HnH7P8A/wBDRf8A/gnuv/iKP+HnH7P/AP0NF/8A+Ce6/wDiKAPh7/grF/ydFa/9i9af+jZ6K85/4KE/tB+B/jV8ebfxD4W1Ge+0tdGt7XzZLSSE71klJG1wD0Yc0UAf/9k="/>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PY"/>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769938"/>
            <a:ext cx="8357919" cy="424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Google Shape;929;p45"/>
          <p:cNvSpPr txBox="1">
            <a:spLocks noGrp="1"/>
          </p:cNvSpPr>
          <p:nvPr>
            <p:ph type="title"/>
          </p:nvPr>
        </p:nvSpPr>
        <p:spPr>
          <a:xfrm>
            <a:off x="333077" y="159534"/>
            <a:ext cx="7715400" cy="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t>CRONOGRAMA PAGOS</a:t>
            </a:r>
            <a:endParaRPr sz="2800"/>
          </a:p>
        </p:txBody>
      </p:sp>
      <p:grpSp>
        <p:nvGrpSpPr>
          <p:cNvPr id="10" name="9 Grupo"/>
          <p:cNvGrpSpPr/>
          <p:nvPr/>
        </p:nvGrpSpPr>
        <p:grpSpPr>
          <a:xfrm>
            <a:off x="7452320" y="177575"/>
            <a:ext cx="946720" cy="305943"/>
            <a:chOff x="7452320" y="136566"/>
            <a:chExt cx="946720" cy="305943"/>
          </a:xfrm>
        </p:grpSpPr>
        <p:pic>
          <p:nvPicPr>
            <p:cNvPr id="11" name="10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2" name="11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4786589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grpSp>
        <p:nvGrpSpPr>
          <p:cNvPr id="1716" name="Google Shape;1716;p49"/>
          <p:cNvGrpSpPr/>
          <p:nvPr/>
        </p:nvGrpSpPr>
        <p:grpSpPr>
          <a:xfrm flipH="1">
            <a:off x="2171357" y="473187"/>
            <a:ext cx="5042987" cy="3878528"/>
            <a:chOff x="2362200" y="890550"/>
            <a:chExt cx="4371900" cy="3362400"/>
          </a:xfrm>
        </p:grpSpPr>
        <p:sp>
          <p:nvSpPr>
            <p:cNvPr id="1717" name="Google Shape;1717;p49"/>
            <p:cNvSpPr/>
            <p:nvPr/>
          </p:nvSpPr>
          <p:spPr>
            <a:xfrm>
              <a:off x="2362200" y="890550"/>
              <a:ext cx="4371900" cy="3362400"/>
            </a:xfrm>
            <a:prstGeom prst="roundRect">
              <a:avLst>
                <a:gd name="adj" fmla="val 4601"/>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9"/>
            <p:cNvSpPr/>
            <p:nvPr/>
          </p:nvSpPr>
          <p:spPr>
            <a:xfrm>
              <a:off x="2428800" y="1109625"/>
              <a:ext cx="42387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9"/>
            <p:cNvSpPr/>
            <p:nvPr/>
          </p:nvSpPr>
          <p:spPr>
            <a:xfrm>
              <a:off x="6588804" y="9650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9"/>
            <p:cNvSpPr/>
            <p:nvPr/>
          </p:nvSpPr>
          <p:spPr>
            <a:xfrm>
              <a:off x="6461401" y="9650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9"/>
            <p:cNvSpPr/>
            <p:nvPr/>
          </p:nvSpPr>
          <p:spPr>
            <a:xfrm>
              <a:off x="6314155" y="9639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2" name="Google Shape;1722;p49"/>
          <p:cNvGrpSpPr/>
          <p:nvPr/>
        </p:nvGrpSpPr>
        <p:grpSpPr>
          <a:xfrm flipH="1">
            <a:off x="1929659" y="791790"/>
            <a:ext cx="5042987" cy="3878528"/>
            <a:chOff x="2362200" y="890550"/>
            <a:chExt cx="4371900" cy="3362400"/>
          </a:xfrm>
        </p:grpSpPr>
        <p:sp>
          <p:nvSpPr>
            <p:cNvPr id="1723" name="Google Shape;1723;p49"/>
            <p:cNvSpPr/>
            <p:nvPr/>
          </p:nvSpPr>
          <p:spPr>
            <a:xfrm>
              <a:off x="2362200" y="890550"/>
              <a:ext cx="4371900" cy="3362400"/>
            </a:xfrm>
            <a:prstGeom prst="roundRect">
              <a:avLst>
                <a:gd name="adj" fmla="val 4601"/>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9"/>
            <p:cNvSpPr/>
            <p:nvPr/>
          </p:nvSpPr>
          <p:spPr>
            <a:xfrm>
              <a:off x="2428800" y="1109625"/>
              <a:ext cx="42387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9"/>
            <p:cNvSpPr/>
            <p:nvPr/>
          </p:nvSpPr>
          <p:spPr>
            <a:xfrm>
              <a:off x="6588804" y="9650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9"/>
            <p:cNvSpPr/>
            <p:nvPr/>
          </p:nvSpPr>
          <p:spPr>
            <a:xfrm>
              <a:off x="6461401" y="9650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9"/>
            <p:cNvSpPr/>
            <p:nvPr/>
          </p:nvSpPr>
          <p:spPr>
            <a:xfrm>
              <a:off x="6314155" y="9639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9" name="Google Shape;1729;p49"/>
          <p:cNvSpPr txBox="1">
            <a:spLocks noGrp="1"/>
          </p:cNvSpPr>
          <p:nvPr>
            <p:ph type="subTitle" idx="1"/>
          </p:nvPr>
        </p:nvSpPr>
        <p:spPr>
          <a:xfrm>
            <a:off x="2436350" y="1707654"/>
            <a:ext cx="4029600" cy="1436400"/>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 sz="4800"/>
              <a:t>MUCHAS GRACIAS</a:t>
            </a:r>
            <a:endParaRPr sz="4800"/>
          </a:p>
        </p:txBody>
      </p:sp>
      <p:sp>
        <p:nvSpPr>
          <p:cNvPr id="2" name="1 CuadroTexto"/>
          <p:cNvSpPr txBox="1"/>
          <p:nvPr/>
        </p:nvSpPr>
        <p:spPr>
          <a:xfrm>
            <a:off x="2243365" y="3363838"/>
            <a:ext cx="4488875" cy="646331"/>
          </a:xfrm>
          <a:prstGeom prst="rect">
            <a:avLst/>
          </a:prstGeom>
          <a:noFill/>
        </p:spPr>
        <p:txBody>
          <a:bodyPr wrap="square" lIns="91440" tIns="45720" rIns="91440" bIns="45720" rtlCol="0" anchor="t">
            <a:spAutoFit/>
          </a:bodyPr>
          <a:lstStyle/>
          <a:p>
            <a:pPr algn="ctr"/>
            <a:r>
              <a:rPr lang="es-PY" sz="1800">
                <a:latin typeface="Alata"/>
                <a:cs typeface="Calibri"/>
              </a:rPr>
              <a:t>¿Sugerencias y/o </a:t>
            </a:r>
            <a:r>
              <a:rPr lang="es-PY" sz="1800">
                <a:latin typeface="Alata"/>
              </a:rPr>
              <a:t>consultas?</a:t>
            </a:r>
          </a:p>
          <a:p>
            <a:pPr algn="ctr"/>
            <a:r>
              <a:rPr lang="es-PY" sz="1800">
                <a:latin typeface="Segoe UI"/>
                <a:cs typeface="Segoe UI"/>
              </a:rPr>
              <a:t>dadli@ande.gov.py</a:t>
            </a:r>
          </a:p>
        </p:txBody>
      </p:sp>
      <p:pic>
        <p:nvPicPr>
          <p:cNvPr id="16" name="1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97" y="1203598"/>
            <a:ext cx="925442" cy="518654"/>
          </a:xfrm>
          <a:prstGeom prst="rect">
            <a:avLst/>
          </a:prstGeom>
        </p:spPr>
      </p:pic>
      <p:sp>
        <p:nvSpPr>
          <p:cNvPr id="17" name="16 CuadroTexto"/>
          <p:cNvSpPr txBox="1"/>
          <p:nvPr/>
        </p:nvSpPr>
        <p:spPr>
          <a:xfrm>
            <a:off x="2243365" y="4094951"/>
            <a:ext cx="4488875" cy="276999"/>
          </a:xfrm>
          <a:prstGeom prst="rect">
            <a:avLst/>
          </a:prstGeom>
          <a:noFill/>
        </p:spPr>
        <p:txBody>
          <a:bodyPr wrap="square" rtlCol="0">
            <a:spAutoFit/>
          </a:bodyPr>
          <a:lstStyle/>
          <a:p>
            <a:pPr algn="ctr"/>
            <a:r>
              <a:rPr lang="es-PY" sz="1200">
                <a:latin typeface="Alata"/>
                <a:cs typeface="Calibri"/>
              </a:rPr>
              <a:t>Fecha tope de consultas: </a:t>
            </a:r>
            <a:r>
              <a:rPr lang="es-PY" sz="1200" b="1">
                <a:latin typeface="Alata"/>
                <a:cs typeface="Calibri"/>
              </a:rPr>
              <a:t>3 de diciembre 2021</a:t>
            </a:r>
            <a:endParaRPr lang="es-PY" sz="1200" b="1">
              <a:latin typeface="Alat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grpSp>
        <p:nvGrpSpPr>
          <p:cNvPr id="1716" name="Google Shape;1716;p49"/>
          <p:cNvGrpSpPr/>
          <p:nvPr/>
        </p:nvGrpSpPr>
        <p:grpSpPr>
          <a:xfrm flipH="1">
            <a:off x="179512" y="123478"/>
            <a:ext cx="8747532" cy="4896544"/>
            <a:chOff x="2362200" y="890550"/>
            <a:chExt cx="4371900" cy="3362400"/>
          </a:xfrm>
        </p:grpSpPr>
        <p:sp>
          <p:nvSpPr>
            <p:cNvPr id="1717" name="Google Shape;1717;p49"/>
            <p:cNvSpPr/>
            <p:nvPr/>
          </p:nvSpPr>
          <p:spPr>
            <a:xfrm>
              <a:off x="2362200" y="890550"/>
              <a:ext cx="4371900" cy="3362400"/>
            </a:xfrm>
            <a:prstGeom prst="roundRect">
              <a:avLst>
                <a:gd name="adj" fmla="val 460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9"/>
            <p:cNvSpPr/>
            <p:nvPr/>
          </p:nvSpPr>
          <p:spPr>
            <a:xfrm>
              <a:off x="2428800" y="1109625"/>
              <a:ext cx="42387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9"/>
            <p:cNvSpPr/>
            <p:nvPr/>
          </p:nvSpPr>
          <p:spPr>
            <a:xfrm>
              <a:off x="6588804" y="9650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9"/>
            <p:cNvSpPr/>
            <p:nvPr/>
          </p:nvSpPr>
          <p:spPr>
            <a:xfrm>
              <a:off x="6461401" y="9650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9"/>
            <p:cNvSpPr/>
            <p:nvPr/>
          </p:nvSpPr>
          <p:spPr>
            <a:xfrm>
              <a:off x="6314155" y="9639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9" name="Google Shape;1729;p49"/>
          <p:cNvSpPr txBox="1">
            <a:spLocks noGrp="1"/>
          </p:cNvSpPr>
          <p:nvPr>
            <p:ph type="subTitle" idx="1"/>
          </p:nvPr>
        </p:nvSpPr>
        <p:spPr>
          <a:xfrm>
            <a:off x="601426" y="1703661"/>
            <a:ext cx="4114590" cy="3436457"/>
          </a:xfrm>
          <a:prstGeom prst="rect">
            <a:avLst/>
          </a:prstGeom>
        </p:spPr>
        <p:txBody>
          <a:bodyPr spcFirstLastPara="1" wrap="square" lIns="91425" tIns="91425" rIns="91425" bIns="91425" anchor="t" anchorCtr="0">
            <a:noAutofit/>
          </a:bodyPr>
          <a:lstStyle/>
          <a:p>
            <a:pPr marL="0" indent="0">
              <a:spcAft>
                <a:spcPts val="1200"/>
              </a:spcAft>
            </a:pPr>
            <a:r>
              <a:rPr lang="es-PY" sz="2000" b="1"/>
              <a:t>La Administración Nacional de Electricidad (ANDE) </a:t>
            </a:r>
            <a:r>
              <a:rPr lang="es-PY" sz="2000"/>
              <a:t>es una Institución Pública Paraguaya encargada de satisfacer las necesidades de </a:t>
            </a:r>
            <a:r>
              <a:rPr lang="es-PY" sz="2000" b="1"/>
              <a:t>energía eléctrica</a:t>
            </a:r>
            <a:r>
              <a:rPr lang="es-PY" sz="2000"/>
              <a:t> del Paraguay.</a:t>
            </a:r>
            <a:endParaRPr lang="es-PY" sz="2000" b="1"/>
          </a:p>
          <a:p>
            <a:pPr marL="0" lvl="0" indent="0" algn="l">
              <a:spcAft>
                <a:spcPts val="1200"/>
              </a:spcAft>
            </a:pPr>
            <a:endParaRPr lang="es-PY" sz="2000" b="1"/>
          </a:p>
        </p:txBody>
      </p:sp>
      <p:pic>
        <p:nvPicPr>
          <p:cNvPr id="15" name="1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5665" y="1127596"/>
            <a:ext cx="925442" cy="518654"/>
          </a:xfrm>
          <a:prstGeom prst="rect">
            <a:avLst/>
          </a:prstGeom>
        </p:spPr>
      </p:pic>
      <p:graphicFrame>
        <p:nvGraphicFramePr>
          <p:cNvPr id="3" name="2 Gráfico"/>
          <p:cNvGraphicFramePr/>
          <p:nvPr>
            <p:extLst>
              <p:ext uri="{D42A27DB-BD31-4B8C-83A1-F6EECF244321}">
                <p14:modId xmlns:p14="http://schemas.microsoft.com/office/powerpoint/2010/main" val="530759443"/>
              </p:ext>
            </p:extLst>
          </p:nvPr>
        </p:nvGraphicFramePr>
        <p:xfrm>
          <a:off x="10260632" y="976651"/>
          <a:ext cx="6552728" cy="3411913"/>
        </p:xfrm>
        <a:graphic>
          <a:graphicData uri="http://schemas.openxmlformats.org/drawingml/2006/chart">
            <c:chart xmlns:c="http://schemas.openxmlformats.org/drawingml/2006/chart" xmlns:r="http://schemas.openxmlformats.org/officeDocument/2006/relationships" r:id="rId4"/>
          </a:graphicData>
        </a:graphic>
      </p:graphicFrame>
      <p:sp>
        <p:nvSpPr>
          <p:cNvPr id="2" name="1 CuadroTexto"/>
          <p:cNvSpPr txBox="1"/>
          <p:nvPr/>
        </p:nvSpPr>
        <p:spPr>
          <a:xfrm>
            <a:off x="5004048" y="1146188"/>
            <a:ext cx="3240360" cy="307777"/>
          </a:xfrm>
          <a:prstGeom prst="rect">
            <a:avLst/>
          </a:prstGeom>
          <a:noFill/>
        </p:spPr>
        <p:txBody>
          <a:bodyPr wrap="square" rtlCol="0">
            <a:spAutoFit/>
          </a:bodyPr>
          <a:lstStyle/>
          <a:p>
            <a:endParaRPr lang="es-PY"/>
          </a:p>
        </p:txBody>
      </p:sp>
      <p:grpSp>
        <p:nvGrpSpPr>
          <p:cNvPr id="8" name="7 Grupo"/>
          <p:cNvGrpSpPr/>
          <p:nvPr/>
        </p:nvGrpSpPr>
        <p:grpSpPr>
          <a:xfrm>
            <a:off x="7452320" y="136566"/>
            <a:ext cx="946720" cy="305943"/>
            <a:chOff x="7452320" y="136566"/>
            <a:chExt cx="946720" cy="305943"/>
          </a:xfrm>
        </p:grpSpPr>
        <p:pic>
          <p:nvPicPr>
            <p:cNvPr id="17" name="16 Imagen"/>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25" name="2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pic>
        <p:nvPicPr>
          <p:cNvPr id="6" name="Imagen 6" descr="Interfaz de usuario gráfica&#10;&#10;Descripción generada automáticamente">
            <a:extLst>
              <a:ext uri="{FF2B5EF4-FFF2-40B4-BE49-F238E27FC236}">
                <a16:creationId xmlns:a16="http://schemas.microsoft.com/office/drawing/2014/main" id="{BA93AE80-AE3A-42AE-9DAA-1971D8D47799}"/>
              </a:ext>
            </a:extLst>
          </p:cNvPr>
          <p:cNvPicPr>
            <a:picLocks noChangeAspect="1"/>
          </p:cNvPicPr>
          <p:nvPr/>
        </p:nvPicPr>
        <p:blipFill rotWithShape="1">
          <a:blip r:embed="rId6"/>
          <a:srcRect l="34658" t="13749" r="13629" b="9457"/>
          <a:stretch/>
        </p:blipFill>
        <p:spPr>
          <a:xfrm>
            <a:off x="4727378" y="507214"/>
            <a:ext cx="3566413" cy="4265458"/>
          </a:xfrm>
          <a:prstGeom prst="rect">
            <a:avLst/>
          </a:prstGeom>
        </p:spPr>
      </p:pic>
    </p:spTree>
    <p:extLst>
      <p:ext uri="{BB962C8B-B14F-4D97-AF65-F5344CB8AC3E}">
        <p14:creationId xmlns:p14="http://schemas.microsoft.com/office/powerpoint/2010/main" val="573639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15"/>
        <p:cNvGrpSpPr/>
        <p:nvPr/>
      </p:nvGrpSpPr>
      <p:grpSpPr>
        <a:xfrm>
          <a:off x="0" y="0"/>
          <a:ext cx="0" cy="0"/>
          <a:chOff x="0" y="0"/>
          <a:chExt cx="0" cy="0"/>
        </a:xfrm>
      </p:grpSpPr>
      <p:grpSp>
        <p:nvGrpSpPr>
          <p:cNvPr id="1716" name="Google Shape;1716;p49"/>
          <p:cNvGrpSpPr/>
          <p:nvPr/>
        </p:nvGrpSpPr>
        <p:grpSpPr>
          <a:xfrm flipH="1">
            <a:off x="179512" y="123478"/>
            <a:ext cx="8747532" cy="4896544"/>
            <a:chOff x="2362200" y="890550"/>
            <a:chExt cx="4371900" cy="3362400"/>
          </a:xfrm>
        </p:grpSpPr>
        <p:sp>
          <p:nvSpPr>
            <p:cNvPr id="1717" name="Google Shape;1717;p49"/>
            <p:cNvSpPr/>
            <p:nvPr/>
          </p:nvSpPr>
          <p:spPr>
            <a:xfrm>
              <a:off x="2362200" y="890550"/>
              <a:ext cx="4371900" cy="3362400"/>
            </a:xfrm>
            <a:prstGeom prst="roundRect">
              <a:avLst>
                <a:gd name="adj" fmla="val 4601"/>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9"/>
            <p:cNvSpPr/>
            <p:nvPr/>
          </p:nvSpPr>
          <p:spPr>
            <a:xfrm>
              <a:off x="2428800" y="1109625"/>
              <a:ext cx="4238700" cy="3076500"/>
            </a:xfrm>
            <a:prstGeom prst="roundRect">
              <a:avLst>
                <a:gd name="adj" fmla="val 4795"/>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9"/>
            <p:cNvSpPr/>
            <p:nvPr/>
          </p:nvSpPr>
          <p:spPr>
            <a:xfrm>
              <a:off x="6588804" y="965036"/>
              <a:ext cx="78697" cy="78697"/>
            </a:xfrm>
            <a:custGeom>
              <a:avLst/>
              <a:gdLst/>
              <a:ahLst/>
              <a:cxnLst/>
              <a:rect l="l" t="t" r="r" b="b"/>
              <a:pathLst>
                <a:path w="349" h="349" extrusionOk="0">
                  <a:moveTo>
                    <a:pt x="174" y="1"/>
                  </a:moveTo>
                  <a:cubicBezTo>
                    <a:pt x="87" y="1"/>
                    <a:pt x="0" y="88"/>
                    <a:pt x="0" y="175"/>
                  </a:cubicBezTo>
                  <a:cubicBezTo>
                    <a:pt x="0" y="276"/>
                    <a:pt x="87" y="348"/>
                    <a:pt x="174" y="348"/>
                  </a:cubicBezTo>
                  <a:cubicBezTo>
                    <a:pt x="276" y="348"/>
                    <a:pt x="348" y="276"/>
                    <a:pt x="348" y="175"/>
                  </a:cubicBezTo>
                  <a:cubicBezTo>
                    <a:pt x="348" y="88"/>
                    <a:pt x="276"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9"/>
            <p:cNvSpPr/>
            <p:nvPr/>
          </p:nvSpPr>
          <p:spPr>
            <a:xfrm>
              <a:off x="6461401" y="965036"/>
              <a:ext cx="78471" cy="78697"/>
            </a:xfrm>
            <a:custGeom>
              <a:avLst/>
              <a:gdLst/>
              <a:ahLst/>
              <a:cxnLst/>
              <a:rect l="l" t="t" r="r" b="b"/>
              <a:pathLst>
                <a:path w="348" h="349" extrusionOk="0">
                  <a:moveTo>
                    <a:pt x="174" y="1"/>
                  </a:moveTo>
                  <a:cubicBezTo>
                    <a:pt x="73" y="1"/>
                    <a:pt x="0" y="88"/>
                    <a:pt x="0" y="175"/>
                  </a:cubicBezTo>
                  <a:cubicBezTo>
                    <a:pt x="0" y="276"/>
                    <a:pt x="73" y="348"/>
                    <a:pt x="174" y="348"/>
                  </a:cubicBezTo>
                  <a:cubicBezTo>
                    <a:pt x="275" y="348"/>
                    <a:pt x="348" y="276"/>
                    <a:pt x="348" y="175"/>
                  </a:cubicBezTo>
                  <a:cubicBezTo>
                    <a:pt x="348" y="88"/>
                    <a:pt x="275"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49"/>
            <p:cNvSpPr/>
            <p:nvPr/>
          </p:nvSpPr>
          <p:spPr>
            <a:xfrm>
              <a:off x="6314155" y="963911"/>
              <a:ext cx="95158" cy="80952"/>
            </a:xfrm>
            <a:custGeom>
              <a:avLst/>
              <a:gdLst/>
              <a:ahLst/>
              <a:cxnLst/>
              <a:rect l="l" t="t" r="r" b="b"/>
              <a:pathLst>
                <a:path w="422" h="359" extrusionOk="0">
                  <a:moveTo>
                    <a:pt x="247" y="1"/>
                  </a:moveTo>
                  <a:cubicBezTo>
                    <a:pt x="88" y="1"/>
                    <a:pt x="1" y="189"/>
                    <a:pt x="117" y="305"/>
                  </a:cubicBezTo>
                  <a:cubicBezTo>
                    <a:pt x="154" y="342"/>
                    <a:pt x="198" y="358"/>
                    <a:pt x="241" y="358"/>
                  </a:cubicBezTo>
                  <a:cubicBezTo>
                    <a:pt x="334" y="358"/>
                    <a:pt x="421" y="283"/>
                    <a:pt x="421" y="175"/>
                  </a:cubicBezTo>
                  <a:cubicBezTo>
                    <a:pt x="421" y="73"/>
                    <a:pt x="349" y="1"/>
                    <a:pt x="2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 name="2 Gráfico"/>
          <p:cNvGraphicFramePr/>
          <p:nvPr>
            <p:extLst>
              <p:ext uri="{D42A27DB-BD31-4B8C-83A1-F6EECF244321}">
                <p14:modId xmlns:p14="http://schemas.microsoft.com/office/powerpoint/2010/main" val="3064123100"/>
              </p:ext>
            </p:extLst>
          </p:nvPr>
        </p:nvGraphicFramePr>
        <p:xfrm>
          <a:off x="10260632" y="976651"/>
          <a:ext cx="6552728" cy="3411913"/>
        </p:xfrm>
        <a:graphic>
          <a:graphicData uri="http://schemas.openxmlformats.org/drawingml/2006/chart">
            <c:chart xmlns:c="http://schemas.openxmlformats.org/drawingml/2006/chart" xmlns:r="http://schemas.openxmlformats.org/officeDocument/2006/relationships" r:id="rId3"/>
          </a:graphicData>
        </a:graphic>
      </p:graphicFrame>
      <p:sp>
        <p:nvSpPr>
          <p:cNvPr id="4" name="3 Rectángulo"/>
          <p:cNvSpPr/>
          <p:nvPr/>
        </p:nvSpPr>
        <p:spPr>
          <a:xfrm>
            <a:off x="9972600" y="4599541"/>
            <a:ext cx="3456384" cy="646331"/>
          </a:xfrm>
          <a:prstGeom prst="rect">
            <a:avLst/>
          </a:prstGeom>
        </p:spPr>
        <p:txBody>
          <a:bodyPr wrap="square">
            <a:spAutoFit/>
          </a:bodyPr>
          <a:lstStyle/>
          <a:p>
            <a:pPr algn="r"/>
            <a:r>
              <a:rPr lang="es-PY" sz="1200"/>
              <a:t>Cobertura del 99,9% es decir: los 7.198.913 habitantes de nuestro país disponen del Servicio de Energía Eléctrica.</a:t>
            </a:r>
          </a:p>
        </p:txBody>
      </p:sp>
      <p:sp>
        <p:nvSpPr>
          <p:cNvPr id="2" name="1 CuadroTexto"/>
          <p:cNvSpPr txBox="1"/>
          <p:nvPr/>
        </p:nvSpPr>
        <p:spPr>
          <a:xfrm>
            <a:off x="5004048" y="1146188"/>
            <a:ext cx="3240360" cy="307777"/>
          </a:xfrm>
          <a:prstGeom prst="rect">
            <a:avLst/>
          </a:prstGeom>
          <a:noFill/>
        </p:spPr>
        <p:txBody>
          <a:bodyPr wrap="square" rtlCol="0">
            <a:spAutoFit/>
          </a:bodyPr>
          <a:lstStyle/>
          <a:p>
            <a:endParaRPr lang="es-PY"/>
          </a:p>
        </p:txBody>
      </p:sp>
      <p:grpSp>
        <p:nvGrpSpPr>
          <p:cNvPr id="23" name="22 Grupo"/>
          <p:cNvGrpSpPr/>
          <p:nvPr/>
        </p:nvGrpSpPr>
        <p:grpSpPr>
          <a:xfrm>
            <a:off x="7452320" y="136566"/>
            <a:ext cx="946720" cy="305943"/>
            <a:chOff x="7452320" y="136566"/>
            <a:chExt cx="946720" cy="305943"/>
          </a:xfrm>
        </p:grpSpPr>
        <p:pic>
          <p:nvPicPr>
            <p:cNvPr id="24" name="23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25" name="24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pic>
        <p:nvPicPr>
          <p:cNvPr id="60" name="Imagen 60" descr="Interfaz de usuario gráfica, Texto, Aplicación&#10;&#10;Descripción generada automáticamente">
            <a:extLst>
              <a:ext uri="{FF2B5EF4-FFF2-40B4-BE49-F238E27FC236}">
                <a16:creationId xmlns:a16="http://schemas.microsoft.com/office/drawing/2014/main" id="{5D491E5D-FE3D-4C31-84CE-6A3069FB1A14}"/>
              </a:ext>
            </a:extLst>
          </p:cNvPr>
          <p:cNvPicPr>
            <a:picLocks noChangeAspect="1"/>
          </p:cNvPicPr>
          <p:nvPr/>
        </p:nvPicPr>
        <p:blipFill rotWithShape="1">
          <a:blip r:embed="rId6"/>
          <a:srcRect l="21123" t="19231" r="5347" b="23301"/>
          <a:stretch/>
        </p:blipFill>
        <p:spPr>
          <a:xfrm>
            <a:off x="957533" y="439301"/>
            <a:ext cx="7165965" cy="4474538"/>
          </a:xfrm>
          <a:prstGeom prst="rect">
            <a:avLst/>
          </a:prstGeom>
        </p:spPr>
      </p:pic>
    </p:spTree>
    <p:extLst>
      <p:ext uri="{BB962C8B-B14F-4D97-AF65-F5344CB8AC3E}">
        <p14:creationId xmlns:p14="http://schemas.microsoft.com/office/powerpoint/2010/main" val="3883825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6"/>
          <p:cNvSpPr txBox="1">
            <a:spLocks noGrp="1"/>
          </p:cNvSpPr>
          <p:nvPr>
            <p:ph type="title"/>
          </p:nvPr>
        </p:nvSpPr>
        <p:spPr>
          <a:xfrm>
            <a:off x="1475656" y="411510"/>
            <a:ext cx="6436287" cy="848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Gestión Comercial de la ANDE</a:t>
            </a:r>
            <a:endParaRPr>
              <a:solidFill>
                <a:srgbClr val="FF0000"/>
              </a:solidFill>
            </a:endParaRPr>
          </a:p>
        </p:txBody>
      </p:sp>
      <p:grpSp>
        <p:nvGrpSpPr>
          <p:cNvPr id="64" name="Google Shape;852;p42"/>
          <p:cNvGrpSpPr/>
          <p:nvPr/>
        </p:nvGrpSpPr>
        <p:grpSpPr>
          <a:xfrm>
            <a:off x="7847868" y="3830853"/>
            <a:ext cx="423079" cy="424159"/>
            <a:chOff x="-1591550" y="3597475"/>
            <a:chExt cx="293825" cy="294575"/>
          </a:xfrm>
        </p:grpSpPr>
        <p:sp>
          <p:nvSpPr>
            <p:cNvPr id="65" name="Google Shape;853;p42"/>
            <p:cNvSpPr/>
            <p:nvPr/>
          </p:nvSpPr>
          <p:spPr>
            <a:xfrm>
              <a:off x="-1509625" y="3597475"/>
              <a:ext cx="211900" cy="207150"/>
            </a:xfrm>
            <a:custGeom>
              <a:avLst/>
              <a:gdLst/>
              <a:ahLst/>
              <a:cxnLst/>
              <a:rect l="l" t="t" r="r" b="b"/>
              <a:pathLst>
                <a:path w="8476" h="8286" extrusionOk="0">
                  <a:moveTo>
                    <a:pt x="6105" y="1"/>
                  </a:moveTo>
                  <a:cubicBezTo>
                    <a:pt x="6014" y="1"/>
                    <a:pt x="5916" y="39"/>
                    <a:pt x="5829" y="126"/>
                  </a:cubicBezTo>
                  <a:lnTo>
                    <a:pt x="3781" y="2205"/>
                  </a:lnTo>
                  <a:cubicBezTo>
                    <a:pt x="3718" y="2268"/>
                    <a:pt x="3655" y="2363"/>
                    <a:pt x="3655" y="2426"/>
                  </a:cubicBezTo>
                  <a:lnTo>
                    <a:pt x="3655" y="4253"/>
                  </a:lnTo>
                  <a:lnTo>
                    <a:pt x="1544" y="6332"/>
                  </a:lnTo>
                  <a:cubicBezTo>
                    <a:pt x="1400" y="6270"/>
                    <a:pt x="1256" y="6242"/>
                    <a:pt x="1119" y="6242"/>
                  </a:cubicBezTo>
                  <a:cubicBezTo>
                    <a:pt x="835" y="6242"/>
                    <a:pt x="580" y="6362"/>
                    <a:pt x="410" y="6553"/>
                  </a:cubicBezTo>
                  <a:cubicBezTo>
                    <a:pt x="0" y="6931"/>
                    <a:pt x="0" y="7592"/>
                    <a:pt x="410" y="8002"/>
                  </a:cubicBezTo>
                  <a:cubicBezTo>
                    <a:pt x="599" y="8191"/>
                    <a:pt x="859" y="8286"/>
                    <a:pt x="1123" y="8286"/>
                  </a:cubicBezTo>
                  <a:cubicBezTo>
                    <a:pt x="1387" y="8286"/>
                    <a:pt x="1655" y="8191"/>
                    <a:pt x="1859" y="8002"/>
                  </a:cubicBezTo>
                  <a:cubicBezTo>
                    <a:pt x="2174" y="7687"/>
                    <a:pt x="2206" y="7214"/>
                    <a:pt x="2048" y="6868"/>
                  </a:cubicBezTo>
                  <a:lnTo>
                    <a:pt x="4128" y="4757"/>
                  </a:lnTo>
                  <a:lnTo>
                    <a:pt x="5955" y="4757"/>
                  </a:lnTo>
                  <a:cubicBezTo>
                    <a:pt x="6018" y="4757"/>
                    <a:pt x="6144" y="4725"/>
                    <a:pt x="6175" y="4662"/>
                  </a:cubicBezTo>
                  <a:lnTo>
                    <a:pt x="8286" y="2552"/>
                  </a:lnTo>
                  <a:cubicBezTo>
                    <a:pt x="8475" y="2331"/>
                    <a:pt x="8349" y="1985"/>
                    <a:pt x="8034" y="1985"/>
                  </a:cubicBezTo>
                  <a:lnTo>
                    <a:pt x="6428" y="1985"/>
                  </a:lnTo>
                  <a:lnTo>
                    <a:pt x="6428" y="346"/>
                  </a:lnTo>
                  <a:cubicBezTo>
                    <a:pt x="6428" y="140"/>
                    <a:pt x="6278" y="1"/>
                    <a:pt x="610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854;p42"/>
            <p:cNvSpPr/>
            <p:nvPr/>
          </p:nvSpPr>
          <p:spPr>
            <a:xfrm>
              <a:off x="-1541125" y="3719125"/>
              <a:ext cx="120525" cy="118275"/>
            </a:xfrm>
            <a:custGeom>
              <a:avLst/>
              <a:gdLst/>
              <a:ahLst/>
              <a:cxnLst/>
              <a:rect l="l" t="t" r="r" b="b"/>
              <a:pathLst>
                <a:path w="4821" h="4731" extrusionOk="0">
                  <a:moveTo>
                    <a:pt x="2340" y="1"/>
                  </a:moveTo>
                  <a:cubicBezTo>
                    <a:pt x="1722" y="1"/>
                    <a:pt x="1163" y="241"/>
                    <a:pt x="725" y="679"/>
                  </a:cubicBezTo>
                  <a:cubicBezTo>
                    <a:pt x="284" y="1120"/>
                    <a:pt x="0" y="1750"/>
                    <a:pt x="0" y="2380"/>
                  </a:cubicBezTo>
                  <a:cubicBezTo>
                    <a:pt x="0" y="3943"/>
                    <a:pt x="1211" y="4731"/>
                    <a:pt x="2420" y="4731"/>
                  </a:cubicBezTo>
                  <a:cubicBezTo>
                    <a:pt x="3622" y="4731"/>
                    <a:pt x="4821" y="3951"/>
                    <a:pt x="4821" y="2380"/>
                  </a:cubicBezTo>
                  <a:cubicBezTo>
                    <a:pt x="4821" y="2096"/>
                    <a:pt x="4758" y="1844"/>
                    <a:pt x="4663" y="1592"/>
                  </a:cubicBezTo>
                  <a:lnTo>
                    <a:pt x="4096" y="2159"/>
                  </a:lnTo>
                  <a:cubicBezTo>
                    <a:pt x="4253" y="3199"/>
                    <a:pt x="3434" y="4081"/>
                    <a:pt x="2395" y="4081"/>
                  </a:cubicBezTo>
                  <a:cubicBezTo>
                    <a:pt x="882" y="4081"/>
                    <a:pt x="126" y="2222"/>
                    <a:pt x="1197" y="1151"/>
                  </a:cubicBezTo>
                  <a:cubicBezTo>
                    <a:pt x="1522" y="827"/>
                    <a:pt x="1984" y="665"/>
                    <a:pt x="2428" y="665"/>
                  </a:cubicBezTo>
                  <a:cubicBezTo>
                    <a:pt x="2501" y="665"/>
                    <a:pt x="2575" y="670"/>
                    <a:pt x="2647" y="679"/>
                  </a:cubicBezTo>
                  <a:lnTo>
                    <a:pt x="3182" y="143"/>
                  </a:lnTo>
                  <a:cubicBezTo>
                    <a:pt x="2894" y="47"/>
                    <a:pt x="2611" y="1"/>
                    <a:pt x="23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855;p42"/>
            <p:cNvSpPr/>
            <p:nvPr/>
          </p:nvSpPr>
          <p:spPr>
            <a:xfrm>
              <a:off x="-1591550" y="3668825"/>
              <a:ext cx="222925" cy="223225"/>
            </a:xfrm>
            <a:custGeom>
              <a:avLst/>
              <a:gdLst/>
              <a:ahLst/>
              <a:cxnLst/>
              <a:rect l="l" t="t" r="r" b="b"/>
              <a:pathLst>
                <a:path w="8917" h="8929" extrusionOk="0">
                  <a:moveTo>
                    <a:pt x="4475" y="1"/>
                  </a:moveTo>
                  <a:cubicBezTo>
                    <a:pt x="3329" y="1"/>
                    <a:pt x="2187" y="454"/>
                    <a:pt x="1324" y="1336"/>
                  </a:cubicBezTo>
                  <a:cubicBezTo>
                    <a:pt x="474" y="2155"/>
                    <a:pt x="1" y="3289"/>
                    <a:pt x="1" y="4486"/>
                  </a:cubicBezTo>
                  <a:cubicBezTo>
                    <a:pt x="1" y="6912"/>
                    <a:pt x="2017" y="8929"/>
                    <a:pt x="4475" y="8929"/>
                  </a:cubicBezTo>
                  <a:cubicBezTo>
                    <a:pt x="6901" y="8929"/>
                    <a:pt x="8917" y="6912"/>
                    <a:pt x="8917" y="4486"/>
                  </a:cubicBezTo>
                  <a:cubicBezTo>
                    <a:pt x="8917" y="3604"/>
                    <a:pt x="8696" y="2817"/>
                    <a:pt x="8255" y="2124"/>
                  </a:cubicBezTo>
                  <a:cubicBezTo>
                    <a:pt x="8098" y="2218"/>
                    <a:pt x="7342" y="2943"/>
                    <a:pt x="7184" y="3100"/>
                  </a:cubicBezTo>
                  <a:cubicBezTo>
                    <a:pt x="8161" y="5148"/>
                    <a:pt x="6680" y="7511"/>
                    <a:pt x="4412" y="7511"/>
                  </a:cubicBezTo>
                  <a:cubicBezTo>
                    <a:pt x="1702" y="7511"/>
                    <a:pt x="316" y="4203"/>
                    <a:pt x="2269" y="2281"/>
                  </a:cubicBezTo>
                  <a:cubicBezTo>
                    <a:pt x="2869" y="1681"/>
                    <a:pt x="3659" y="1373"/>
                    <a:pt x="4447" y="1373"/>
                  </a:cubicBezTo>
                  <a:cubicBezTo>
                    <a:pt x="4900" y="1373"/>
                    <a:pt x="5352" y="1475"/>
                    <a:pt x="5766" y="1682"/>
                  </a:cubicBezTo>
                  <a:cubicBezTo>
                    <a:pt x="5924" y="1525"/>
                    <a:pt x="6617" y="800"/>
                    <a:pt x="6838" y="706"/>
                  </a:cubicBezTo>
                  <a:cubicBezTo>
                    <a:pt x="6115" y="233"/>
                    <a:pt x="5294" y="1"/>
                    <a:pt x="447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1 CuadroTexto"/>
          <p:cNvSpPr txBox="1"/>
          <p:nvPr/>
        </p:nvSpPr>
        <p:spPr>
          <a:xfrm>
            <a:off x="5470467" y="3867894"/>
            <a:ext cx="3540711" cy="1200329"/>
          </a:xfrm>
          <a:prstGeom prst="rect">
            <a:avLst/>
          </a:prstGeom>
          <a:noFill/>
        </p:spPr>
        <p:txBody>
          <a:bodyPr wrap="square" rtlCol="0">
            <a:spAutoFit/>
          </a:bodyPr>
          <a:lstStyle/>
          <a:p>
            <a:pPr algn="r"/>
            <a:r>
              <a:rPr lang="es-ES" sz="1800" b="1">
                <a:solidFill>
                  <a:schemeClr val="bg1"/>
                </a:solidFill>
              </a:rPr>
              <a:t>Documento elaborado en colaboración con representantes de la DCP- ANDE</a:t>
            </a:r>
            <a:endParaRPr lang="es-PY" sz="1800" b="1">
              <a:solidFill>
                <a:schemeClr val="bg1"/>
              </a:solidFill>
            </a:endParaRPr>
          </a:p>
        </p:txBody>
      </p:sp>
      <p:pic>
        <p:nvPicPr>
          <p:cNvPr id="4" name="3 Imagen"/>
          <p:cNvPicPr>
            <a:picLocks noChangeAspect="1"/>
          </p:cNvPicPr>
          <p:nvPr/>
        </p:nvPicPr>
        <p:blipFill>
          <a:blip r:embed="rId3">
            <a:extLst>
              <a:ext uri="{BEBA8EAE-BF5A-486C-A8C5-ECC9F3942E4B}">
                <a14:imgProps xmlns:a14="http://schemas.microsoft.com/office/drawing/2010/main">
                  <a14:imgLayer r:embed="rId4">
                    <a14:imgEffect>
                      <a14:artisticCutout/>
                    </a14:imgEffect>
                    <a14:imgEffect>
                      <a14:sharpenSoften amount="-50000"/>
                    </a14:imgEffect>
                    <a14:imgEffect>
                      <a14:colorTemperature colorTemp="8800"/>
                    </a14:imgEffect>
                  </a14:imgLayer>
                </a14:imgProps>
              </a:ext>
              <a:ext uri="{28A0092B-C50C-407E-A947-70E740481C1C}">
                <a14:useLocalDpi xmlns:a14="http://schemas.microsoft.com/office/drawing/2010/main" val="0"/>
              </a:ext>
            </a:extLst>
          </a:blip>
          <a:stretch>
            <a:fillRect/>
          </a:stretch>
        </p:blipFill>
        <p:spPr>
          <a:xfrm>
            <a:off x="3432471" y="2067694"/>
            <a:ext cx="2363665" cy="2251110"/>
          </a:xfrm>
          <a:prstGeom prst="ellipse">
            <a:avLst/>
          </a:prstGeom>
          <a:ln>
            <a:noFill/>
          </a:ln>
          <a:effectLst>
            <a:softEdge rad="112500"/>
          </a:effectLst>
        </p:spPr>
      </p:pic>
      <p:graphicFrame>
        <p:nvGraphicFramePr>
          <p:cNvPr id="3" name="2 Diagrama"/>
          <p:cNvGraphicFramePr/>
          <p:nvPr>
            <p:extLst>
              <p:ext uri="{D42A27DB-BD31-4B8C-83A1-F6EECF244321}">
                <p14:modId xmlns:p14="http://schemas.microsoft.com/office/powerpoint/2010/main" val="972883278"/>
              </p:ext>
            </p:extLst>
          </p:nvPr>
        </p:nvGraphicFramePr>
        <p:xfrm>
          <a:off x="1835696" y="1347614"/>
          <a:ext cx="5549142" cy="36150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17" name="16 Grupo"/>
          <p:cNvGrpSpPr/>
          <p:nvPr/>
        </p:nvGrpSpPr>
        <p:grpSpPr>
          <a:xfrm>
            <a:off x="7452320" y="195486"/>
            <a:ext cx="946720" cy="305943"/>
            <a:chOff x="7452320" y="136566"/>
            <a:chExt cx="946720" cy="305943"/>
          </a:xfrm>
        </p:grpSpPr>
        <p:pic>
          <p:nvPicPr>
            <p:cNvPr id="18" name="17 Imagen"/>
            <p:cNvPicPr>
              <a:picLocks noChangeAspect="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9" name="18 Imagen"/>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273778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8124" y="1563697"/>
            <a:ext cx="3951868" cy="848700"/>
          </a:xfrm>
        </p:spPr>
        <p:txBody>
          <a:bodyPr/>
          <a:lstStyle/>
          <a:p>
            <a:pPr algn="l"/>
            <a:r>
              <a:rPr lang="es-PY"/>
              <a:t>1) Solicitud de Abastecimiento de Energía </a:t>
            </a:r>
          </a:p>
        </p:txBody>
      </p:sp>
      <p:sp>
        <p:nvSpPr>
          <p:cNvPr id="3" name="2 Subtítulo"/>
          <p:cNvSpPr>
            <a:spLocks noGrp="1"/>
          </p:cNvSpPr>
          <p:nvPr>
            <p:ph type="subTitle" idx="1"/>
          </p:nvPr>
        </p:nvSpPr>
        <p:spPr>
          <a:xfrm>
            <a:off x="107504" y="2283718"/>
            <a:ext cx="4248472" cy="1491000"/>
          </a:xfrm>
        </p:spPr>
        <p:txBody>
          <a:bodyPr/>
          <a:lstStyle/>
          <a:p>
            <a:pPr algn="just"/>
            <a:r>
              <a:rPr lang="es-PY"/>
              <a:t>	Esta actividad se inicia con la </a:t>
            </a:r>
            <a:r>
              <a:rPr lang="es-PY" i="1"/>
              <a:t>SAEE (solicitud de abastecimiento de energía eléctrica) </a:t>
            </a:r>
            <a:r>
              <a:rPr lang="es-PY"/>
              <a:t>y se documenta en el </a:t>
            </a:r>
            <a:r>
              <a:rPr lang="es-PY" i="1"/>
              <a:t>“Contrato de Suministro de Energía Eléctrica”. </a:t>
            </a:r>
          </a:p>
          <a:p>
            <a:pPr algn="just"/>
            <a:endParaRPr lang="es-PY"/>
          </a:p>
          <a:p>
            <a:pPr algn="just"/>
            <a:r>
              <a:rPr lang="es-PY" i="1">
                <a:solidFill>
                  <a:schemeClr val="tx1"/>
                </a:solidFill>
              </a:rPr>
              <a:t>	Cifras mensuales: 7.000 altas, 1.500 bajas y 4.000 modificaciones de contratos existentes</a:t>
            </a:r>
            <a:r>
              <a:rPr lang="es-PY"/>
              <a:t>. </a:t>
            </a:r>
          </a:p>
        </p:txBody>
      </p:sp>
      <p:sp>
        <p:nvSpPr>
          <p:cNvPr id="6" name="1 Título"/>
          <p:cNvSpPr txBox="1">
            <a:spLocks/>
          </p:cNvSpPr>
          <p:nvPr/>
        </p:nvSpPr>
        <p:spPr>
          <a:xfrm>
            <a:off x="4932040" y="555526"/>
            <a:ext cx="3951868" cy="848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lata"/>
              <a:buNone/>
              <a:defRPr sz="3500" b="0" i="0" u="none" strike="noStrike" cap="none">
                <a:solidFill>
                  <a:schemeClr val="dk1"/>
                </a:solidFill>
                <a:latin typeface="Alata"/>
                <a:ea typeface="Alata"/>
                <a:cs typeface="Alata"/>
                <a:sym typeface="Alata"/>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r>
              <a:rPr lang="es-PY"/>
              <a:t>2) Ciclo Comercial</a:t>
            </a:r>
          </a:p>
        </p:txBody>
      </p:sp>
      <p:graphicFrame>
        <p:nvGraphicFramePr>
          <p:cNvPr id="8" name="7 Diagrama"/>
          <p:cNvGraphicFramePr/>
          <p:nvPr>
            <p:extLst>
              <p:ext uri="{D42A27DB-BD31-4B8C-83A1-F6EECF244321}">
                <p14:modId xmlns:p14="http://schemas.microsoft.com/office/powerpoint/2010/main" val="3683116476"/>
              </p:ext>
            </p:extLst>
          </p:nvPr>
        </p:nvGraphicFramePr>
        <p:xfrm>
          <a:off x="5220072" y="1404226"/>
          <a:ext cx="3719736" cy="18155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2 Subtítulo"/>
          <p:cNvSpPr txBox="1">
            <a:spLocks/>
          </p:cNvSpPr>
          <p:nvPr/>
        </p:nvSpPr>
        <p:spPr>
          <a:xfrm>
            <a:off x="4499992" y="3168982"/>
            <a:ext cx="4536504" cy="1491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r" rtl="0">
              <a:lnSpc>
                <a:spcPct val="100000"/>
              </a:lnSpc>
              <a:spcBef>
                <a:spcPts val="0"/>
              </a:spcBef>
              <a:spcAft>
                <a:spcPts val="0"/>
              </a:spcAft>
              <a:buClr>
                <a:schemeClr val="dk2"/>
              </a:buClr>
              <a:buSzPts val="1400"/>
              <a:buFont typeface="Montserrat"/>
              <a:buNone/>
              <a:defRPr sz="1400" b="0" i="0" u="none" strike="noStrike" cap="none">
                <a:solidFill>
                  <a:schemeClr val="dk2"/>
                </a:solidFill>
                <a:latin typeface="Montserrat"/>
                <a:ea typeface="Montserrat"/>
                <a:cs typeface="Montserrat"/>
                <a:sym typeface="Montserrat"/>
              </a:defRPr>
            </a:lvl1pPr>
            <a:lvl2pPr marL="914400" marR="0" lvl="1"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algn="just"/>
            <a:r>
              <a:rPr lang="es-PY"/>
              <a:t>	</a:t>
            </a:r>
          </a:p>
          <a:p>
            <a:pPr algn="just"/>
            <a:r>
              <a:rPr lang="es-PY" i="1">
                <a:solidFill>
                  <a:schemeClr val="tx1"/>
                </a:solidFill>
              </a:rPr>
              <a:t>	- 45 Centros de Lectura y 400 lectores nivel País</a:t>
            </a:r>
          </a:p>
          <a:p>
            <a:pPr algn="just"/>
            <a:r>
              <a:rPr lang="es-PY" i="1">
                <a:solidFill>
                  <a:schemeClr val="tx1"/>
                </a:solidFill>
              </a:rPr>
              <a:t>	- 100.000 suministros leídos / día</a:t>
            </a:r>
          </a:p>
          <a:p>
            <a:pPr algn="just"/>
            <a:r>
              <a:rPr lang="es-PY" i="1">
                <a:solidFill>
                  <a:schemeClr val="tx1"/>
                </a:solidFill>
              </a:rPr>
              <a:t>	- 130.000 suministros facturados / día </a:t>
            </a:r>
          </a:p>
          <a:p>
            <a:pPr algn="just"/>
            <a:r>
              <a:rPr lang="es-PY" i="1">
                <a:solidFill>
                  <a:schemeClr val="tx1"/>
                </a:solidFill>
              </a:rPr>
              <a:t>	- 120.000 cobros procesados / día</a:t>
            </a:r>
          </a:p>
          <a:p>
            <a:pPr algn="just"/>
            <a:r>
              <a:rPr lang="es-PY" i="1"/>
              <a:t>	</a:t>
            </a:r>
            <a:endParaRPr lang="es-PY"/>
          </a:p>
        </p:txBody>
      </p:sp>
      <p:grpSp>
        <p:nvGrpSpPr>
          <p:cNvPr id="10" name="9 Grupo"/>
          <p:cNvGrpSpPr/>
          <p:nvPr/>
        </p:nvGrpSpPr>
        <p:grpSpPr>
          <a:xfrm>
            <a:off x="7452320" y="195486"/>
            <a:ext cx="946720" cy="305943"/>
            <a:chOff x="7452320" y="136566"/>
            <a:chExt cx="946720" cy="305943"/>
          </a:xfrm>
        </p:grpSpPr>
        <p:pic>
          <p:nvPicPr>
            <p:cNvPr id="11" name="10 Imagen"/>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2" name="11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2817690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8124" y="1059582"/>
            <a:ext cx="3951868" cy="848700"/>
          </a:xfrm>
        </p:spPr>
        <p:txBody>
          <a:bodyPr/>
          <a:lstStyle/>
          <a:p>
            <a:pPr algn="l"/>
            <a:r>
              <a:rPr lang="es-PY"/>
              <a:t>3) Atención al Cliente</a:t>
            </a:r>
          </a:p>
        </p:txBody>
      </p:sp>
      <p:sp>
        <p:nvSpPr>
          <p:cNvPr id="3" name="2 Subtítulo"/>
          <p:cNvSpPr>
            <a:spLocks noGrp="1"/>
          </p:cNvSpPr>
          <p:nvPr>
            <p:ph type="subTitle" idx="1"/>
          </p:nvPr>
        </p:nvSpPr>
        <p:spPr>
          <a:xfrm>
            <a:off x="107504" y="1851611"/>
            <a:ext cx="4248472" cy="1491000"/>
          </a:xfrm>
        </p:spPr>
        <p:txBody>
          <a:bodyPr/>
          <a:lstStyle/>
          <a:p>
            <a:pPr algn="l"/>
            <a:r>
              <a:rPr lang="es-PY"/>
              <a:t>	La atención al cliente se desarrolla por los siguientes canales de atención</a:t>
            </a:r>
            <a:r>
              <a:rPr lang="es-PY" b="1"/>
              <a:t>: </a:t>
            </a:r>
          </a:p>
          <a:p>
            <a:pPr algn="l"/>
            <a:endParaRPr lang="es-PY" b="1"/>
          </a:p>
          <a:p>
            <a:pPr algn="ctr">
              <a:buFont typeface="Arial" panose="020B0604020202020204" pitchFamily="34" charset="0"/>
              <a:buChar char="•"/>
            </a:pPr>
            <a:r>
              <a:rPr lang="es-PY" sz="1600" b="1">
                <a:ln>
                  <a:solidFill>
                    <a:schemeClr val="accent6"/>
                  </a:solidFill>
                </a:ln>
              </a:rPr>
              <a:t>atención personalizada</a:t>
            </a:r>
          </a:p>
          <a:p>
            <a:pPr algn="ctr">
              <a:buFont typeface="Arial" panose="020B0604020202020204" pitchFamily="34" charset="0"/>
              <a:buChar char="•"/>
            </a:pPr>
            <a:r>
              <a:rPr lang="es-PY" sz="1600" b="1">
                <a:ln>
                  <a:solidFill>
                    <a:schemeClr val="accent6"/>
                  </a:solidFill>
                </a:ln>
              </a:rPr>
              <a:t>telefónica</a:t>
            </a:r>
          </a:p>
          <a:p>
            <a:pPr algn="ctr">
              <a:buFont typeface="Arial" panose="020B0604020202020204" pitchFamily="34" charset="0"/>
              <a:buChar char="•"/>
            </a:pPr>
            <a:r>
              <a:rPr lang="es-PY" sz="1600" b="1">
                <a:ln>
                  <a:solidFill>
                    <a:schemeClr val="accent6"/>
                  </a:solidFill>
                </a:ln>
              </a:rPr>
              <a:t>web </a:t>
            </a:r>
          </a:p>
          <a:p>
            <a:pPr algn="ctr">
              <a:buFont typeface="Arial" panose="020B0604020202020204" pitchFamily="34" charset="0"/>
              <a:buChar char="•"/>
            </a:pPr>
            <a:r>
              <a:rPr lang="es-PY" sz="1600" b="1">
                <a:ln>
                  <a:solidFill>
                    <a:schemeClr val="accent6"/>
                  </a:solidFill>
                </a:ln>
              </a:rPr>
              <a:t>app</a:t>
            </a:r>
          </a:p>
          <a:p>
            <a:pPr algn="l">
              <a:buFont typeface="Arial" panose="020B0604020202020204" pitchFamily="34" charset="0"/>
              <a:buChar char="•"/>
            </a:pPr>
            <a:endParaRPr lang="es-PY" i="1"/>
          </a:p>
          <a:p>
            <a:pPr algn="l"/>
            <a:r>
              <a:rPr lang="es-PY" i="1"/>
              <a:t>	</a:t>
            </a:r>
            <a:r>
              <a:rPr lang="es-PY" i="1">
                <a:solidFill>
                  <a:schemeClr val="tx1"/>
                </a:solidFill>
              </a:rPr>
              <a:t>- 52 oficinas comerciales en todo el país</a:t>
            </a:r>
          </a:p>
          <a:p>
            <a:pPr algn="l"/>
            <a:r>
              <a:rPr lang="es-PY" i="1">
                <a:solidFill>
                  <a:schemeClr val="tx1"/>
                </a:solidFill>
              </a:rPr>
              <a:t>	- 150.000 reclamaciones al mes, 20.000 de ellas son de orden comercial. </a:t>
            </a:r>
          </a:p>
          <a:p>
            <a:pPr algn="just"/>
            <a:r>
              <a:rPr lang="es-PY" i="1">
                <a:solidFill>
                  <a:schemeClr val="tx1"/>
                </a:solidFill>
              </a:rPr>
              <a:t>	</a:t>
            </a:r>
            <a:endParaRPr lang="es-PY">
              <a:solidFill>
                <a:schemeClr val="tx1"/>
              </a:solidFill>
            </a:endParaRPr>
          </a:p>
          <a:p>
            <a:pPr algn="l"/>
            <a:endParaRPr lang="es-PY"/>
          </a:p>
        </p:txBody>
      </p:sp>
      <p:sp>
        <p:nvSpPr>
          <p:cNvPr id="6" name="1 Título"/>
          <p:cNvSpPr txBox="1">
            <a:spLocks/>
          </p:cNvSpPr>
          <p:nvPr/>
        </p:nvSpPr>
        <p:spPr>
          <a:xfrm>
            <a:off x="4572000" y="1614419"/>
            <a:ext cx="4311908" cy="848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lata"/>
              <a:buNone/>
              <a:defRPr sz="3500" b="0" i="0" u="none" strike="noStrike" cap="none">
                <a:solidFill>
                  <a:schemeClr val="dk1"/>
                </a:solidFill>
                <a:latin typeface="Alata"/>
                <a:ea typeface="Alata"/>
                <a:cs typeface="Alata"/>
                <a:sym typeface="Alata"/>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r>
              <a:rPr lang="es-PY"/>
              <a:t>4) Comunicaciones y Productos Comerciales</a:t>
            </a:r>
          </a:p>
        </p:txBody>
      </p:sp>
      <p:sp>
        <p:nvSpPr>
          <p:cNvPr id="9" name="8 Rectángulo"/>
          <p:cNvSpPr/>
          <p:nvPr/>
        </p:nvSpPr>
        <p:spPr>
          <a:xfrm>
            <a:off x="4860032" y="2464574"/>
            <a:ext cx="4023876" cy="1169551"/>
          </a:xfrm>
          <a:prstGeom prst="rect">
            <a:avLst/>
          </a:prstGeom>
        </p:spPr>
        <p:txBody>
          <a:bodyPr wrap="square">
            <a:spAutoFit/>
          </a:bodyPr>
          <a:lstStyle/>
          <a:p>
            <a:pPr algn="just"/>
            <a:r>
              <a:rPr lang="es-PY">
                <a:solidFill>
                  <a:schemeClr val="dk2"/>
                </a:solidFill>
                <a:latin typeface="Montserrat"/>
                <a:ea typeface="Montserrat"/>
                <a:cs typeface="Montserrat"/>
                <a:sym typeface="Montserrat"/>
              </a:rPr>
              <a:t>Las notificaciones a los clientes actualmente se realizan a través de </a:t>
            </a:r>
            <a:r>
              <a:rPr lang="es-PY" b="1">
                <a:solidFill>
                  <a:schemeClr val="dk2"/>
                </a:solidFill>
                <a:latin typeface="Montserrat"/>
                <a:ea typeface="Montserrat"/>
                <a:cs typeface="Montserrat"/>
                <a:sym typeface="Montserrat"/>
              </a:rPr>
              <a:t>cartas, correos electrónicos, SMS</a:t>
            </a:r>
            <a:r>
              <a:rPr lang="es-PY">
                <a:solidFill>
                  <a:schemeClr val="dk2"/>
                </a:solidFill>
                <a:latin typeface="Montserrat"/>
                <a:ea typeface="Montserrat"/>
                <a:cs typeface="Montserrat"/>
                <a:sym typeface="Montserrat"/>
              </a:rPr>
              <a:t> y se desea ampliar las posibilidades: en el envío, recepción, gestión, trazabilidad, etc.</a:t>
            </a:r>
            <a:endParaRPr lang="es-ES">
              <a:solidFill>
                <a:schemeClr val="dk2"/>
              </a:solidFill>
              <a:latin typeface="Montserrat"/>
              <a:ea typeface="Montserrat"/>
              <a:cs typeface="Montserrat"/>
              <a:sym typeface="Montserrat"/>
            </a:endParaRPr>
          </a:p>
        </p:txBody>
      </p:sp>
      <p:pic>
        <p:nvPicPr>
          <p:cNvPr id="1026" name="Picture 2" descr="C:\Users\asu13284\Documents\ANDE\Memoria 2021\229037820_4194639480619708_8138757547708649988_n.jpg"/>
          <p:cNvPicPr>
            <a:picLocks noChangeAspect="1" noChangeArrowheads="1"/>
          </p:cNvPicPr>
          <p:nvPr/>
        </p:nvPicPr>
        <p:blipFill rotWithShape="1">
          <a:blip r:embed="rId3">
            <a:extLst>
              <a:ext uri="{28A0092B-C50C-407E-A947-70E740481C1C}">
                <a14:useLocalDpi xmlns:a14="http://schemas.microsoft.com/office/drawing/2010/main" val="0"/>
              </a:ext>
            </a:extLst>
          </a:blip>
          <a:srcRect b="46243"/>
          <a:stretch/>
        </p:blipFill>
        <p:spPr bwMode="auto">
          <a:xfrm>
            <a:off x="6321896" y="3634124"/>
            <a:ext cx="2444146" cy="1313889"/>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10 Grupo"/>
          <p:cNvGrpSpPr/>
          <p:nvPr/>
        </p:nvGrpSpPr>
        <p:grpSpPr>
          <a:xfrm>
            <a:off x="7452320" y="195486"/>
            <a:ext cx="946720" cy="305943"/>
            <a:chOff x="7452320" y="136566"/>
            <a:chExt cx="946720" cy="305943"/>
          </a:xfrm>
        </p:grpSpPr>
        <p:pic>
          <p:nvPicPr>
            <p:cNvPr id="12" name="11 Imagen"/>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3" name="1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809717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8124" y="1059582"/>
            <a:ext cx="3951868" cy="848700"/>
          </a:xfrm>
        </p:spPr>
        <p:txBody>
          <a:bodyPr/>
          <a:lstStyle/>
          <a:p>
            <a:pPr algn="l"/>
            <a:r>
              <a:rPr lang="es-PY"/>
              <a:t>5) Órdenes de Trabajo</a:t>
            </a:r>
          </a:p>
        </p:txBody>
      </p:sp>
      <p:sp>
        <p:nvSpPr>
          <p:cNvPr id="3" name="2 Subtítulo"/>
          <p:cNvSpPr>
            <a:spLocks noGrp="1"/>
          </p:cNvSpPr>
          <p:nvPr>
            <p:ph type="subTitle" idx="1"/>
          </p:nvPr>
        </p:nvSpPr>
        <p:spPr>
          <a:xfrm>
            <a:off x="107504" y="1944846"/>
            <a:ext cx="4248472" cy="1491000"/>
          </a:xfrm>
        </p:spPr>
        <p:txBody>
          <a:bodyPr/>
          <a:lstStyle/>
          <a:p>
            <a:pPr algn="l"/>
            <a:r>
              <a:rPr lang="es-PY"/>
              <a:t>	</a:t>
            </a:r>
            <a:r>
              <a:rPr lang="es-PY" i="1"/>
              <a:t>S</a:t>
            </a:r>
            <a:r>
              <a:rPr lang="es-PY"/>
              <a:t>e generan por los siguientes procesos: </a:t>
            </a:r>
          </a:p>
          <a:p>
            <a:pPr algn="l">
              <a:buFont typeface="Arial" panose="020B0604020202020204" pitchFamily="34" charset="0"/>
              <a:buChar char="•"/>
            </a:pPr>
            <a:endParaRPr lang="es-PY"/>
          </a:p>
          <a:p>
            <a:pPr algn="l">
              <a:buFont typeface="Arial" panose="020B0604020202020204" pitchFamily="34" charset="0"/>
              <a:buChar char="•"/>
            </a:pPr>
            <a:r>
              <a:rPr lang="es-PY"/>
              <a:t>Petición de servicio y contratación;</a:t>
            </a:r>
          </a:p>
          <a:p>
            <a:pPr algn="l">
              <a:buFont typeface="Arial" panose="020B0604020202020204" pitchFamily="34" charset="0"/>
              <a:buChar char="•"/>
            </a:pPr>
            <a:r>
              <a:rPr lang="es-PY"/>
              <a:t>La lectura de los medidores instalados;</a:t>
            </a:r>
          </a:p>
          <a:p>
            <a:pPr algn="l">
              <a:buFont typeface="Arial" panose="020B0604020202020204" pitchFamily="34" charset="0"/>
              <a:buChar char="•"/>
            </a:pPr>
            <a:r>
              <a:rPr lang="es-PY"/>
              <a:t>La facturación del consumo; </a:t>
            </a:r>
          </a:p>
          <a:p>
            <a:pPr algn="l">
              <a:buFont typeface="Arial" panose="020B0604020202020204" pitchFamily="34" charset="0"/>
              <a:buChar char="•"/>
            </a:pPr>
            <a:r>
              <a:rPr lang="es-PY"/>
              <a:t>La falta de cobro de la factura; </a:t>
            </a:r>
          </a:p>
          <a:p>
            <a:pPr algn="l">
              <a:buFont typeface="Arial" panose="020B0604020202020204" pitchFamily="34" charset="0"/>
              <a:buChar char="•"/>
            </a:pPr>
            <a:r>
              <a:rPr lang="es-PY"/>
              <a:t>Reclamaciones de los clientes.</a:t>
            </a:r>
          </a:p>
          <a:p>
            <a:pPr algn="l">
              <a:buFont typeface="Arial" panose="020B0604020202020204" pitchFamily="34" charset="0"/>
              <a:buChar char="•"/>
            </a:pPr>
            <a:r>
              <a:rPr lang="es-PY"/>
              <a:t>Los centros técnicos</a:t>
            </a:r>
          </a:p>
          <a:p>
            <a:pPr algn="l">
              <a:buFont typeface="Arial" panose="020B0604020202020204" pitchFamily="34" charset="0"/>
              <a:buChar char="•"/>
            </a:pPr>
            <a:endParaRPr lang="es-ES"/>
          </a:p>
          <a:p>
            <a:pPr marL="889000" lvl="1" indent="-285750" algn="just">
              <a:buFontTx/>
              <a:buChar char="-"/>
            </a:pPr>
            <a:r>
              <a:rPr lang="es-PY" i="1">
                <a:solidFill>
                  <a:schemeClr val="tx1"/>
                </a:solidFill>
              </a:rPr>
              <a:t>130 tipos diferentes de OT</a:t>
            </a:r>
          </a:p>
          <a:p>
            <a:pPr marL="889000" lvl="1" indent="-285750" algn="just">
              <a:buFontTx/>
              <a:buChar char="-"/>
            </a:pPr>
            <a:r>
              <a:rPr lang="es-PY" i="1">
                <a:solidFill>
                  <a:schemeClr val="tx1"/>
                </a:solidFill>
              </a:rPr>
              <a:t>115.000 OT procesadas mensualmente</a:t>
            </a:r>
          </a:p>
          <a:p>
            <a:pPr marL="889000" lvl="1" indent="-285750" algn="just">
              <a:buFontTx/>
              <a:buChar char="-"/>
            </a:pPr>
            <a:r>
              <a:rPr lang="es-PY" i="1">
                <a:solidFill>
                  <a:schemeClr val="tx1"/>
                </a:solidFill>
              </a:rPr>
              <a:t>300 cuadrillas tercerizadas</a:t>
            </a:r>
          </a:p>
          <a:p>
            <a:pPr marL="889000" lvl="1" indent="-285750" algn="just">
              <a:buFontTx/>
              <a:buChar char="-"/>
            </a:pPr>
            <a:endParaRPr lang="es-PY" i="1">
              <a:solidFill>
                <a:schemeClr val="tx1"/>
              </a:solidFill>
            </a:endParaRPr>
          </a:p>
          <a:p>
            <a:pPr algn="l">
              <a:buFont typeface="Arial" panose="020B0604020202020204" pitchFamily="34" charset="0"/>
              <a:buChar char="•"/>
            </a:pPr>
            <a:endParaRPr lang="es-PY"/>
          </a:p>
        </p:txBody>
      </p:sp>
      <p:sp>
        <p:nvSpPr>
          <p:cNvPr id="6" name="1 Título"/>
          <p:cNvSpPr txBox="1">
            <a:spLocks/>
          </p:cNvSpPr>
          <p:nvPr/>
        </p:nvSpPr>
        <p:spPr>
          <a:xfrm>
            <a:off x="4572000" y="915566"/>
            <a:ext cx="4311908" cy="8487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4200"/>
              <a:buFont typeface="Alata"/>
              <a:buNone/>
              <a:defRPr sz="3500" b="0" i="0" u="none" strike="noStrike" cap="none">
                <a:solidFill>
                  <a:schemeClr val="dk1"/>
                </a:solidFill>
                <a:latin typeface="Alata"/>
                <a:ea typeface="Alata"/>
                <a:cs typeface="Alata"/>
                <a:sym typeface="Alata"/>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r>
              <a:rPr lang="es-PY"/>
              <a:t>6) Intervenciones</a:t>
            </a:r>
          </a:p>
        </p:txBody>
      </p:sp>
      <p:sp>
        <p:nvSpPr>
          <p:cNvPr id="7" name="2 Subtítulo"/>
          <p:cNvSpPr txBox="1">
            <a:spLocks/>
          </p:cNvSpPr>
          <p:nvPr/>
        </p:nvSpPr>
        <p:spPr>
          <a:xfrm>
            <a:off x="4644008" y="1800830"/>
            <a:ext cx="4248472" cy="1491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1150" algn="r" rtl="0">
              <a:lnSpc>
                <a:spcPct val="100000"/>
              </a:lnSpc>
              <a:spcBef>
                <a:spcPts val="0"/>
              </a:spcBef>
              <a:spcAft>
                <a:spcPts val="0"/>
              </a:spcAft>
              <a:buClr>
                <a:schemeClr val="dk2"/>
              </a:buClr>
              <a:buSzPts val="1400"/>
              <a:buFont typeface="Montserrat"/>
              <a:buNone/>
              <a:defRPr sz="1400" b="0" i="0" u="none" strike="noStrike" cap="none">
                <a:solidFill>
                  <a:schemeClr val="dk2"/>
                </a:solidFill>
                <a:latin typeface="Montserrat"/>
                <a:ea typeface="Montserrat"/>
                <a:cs typeface="Montserrat"/>
                <a:sym typeface="Montserrat"/>
              </a:defRPr>
            </a:lvl1pPr>
            <a:lvl2pPr marL="914400" marR="0" lvl="1"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2pPr>
            <a:lvl3pPr marL="1371600" marR="0" lvl="2"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3pPr>
            <a:lvl4pPr marL="1828800" marR="0" lvl="3"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4pPr>
            <a:lvl5pPr marL="2286000" marR="0" lvl="4"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5pPr>
            <a:lvl6pPr marL="2743200" marR="0" lvl="5"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6pPr>
            <a:lvl7pPr marL="3200400" marR="0" lvl="6"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7pPr>
            <a:lvl8pPr marL="3657600" marR="0" lvl="7"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8pPr>
            <a:lvl9pPr marL="4114800" marR="0" lvl="8" indent="-311150" algn="l" rtl="0">
              <a:lnSpc>
                <a:spcPct val="100000"/>
              </a:lnSpc>
              <a:spcBef>
                <a:spcPts val="0"/>
              </a:spcBef>
              <a:spcAft>
                <a:spcPts val="0"/>
              </a:spcAft>
              <a:buClr>
                <a:schemeClr val="dk2"/>
              </a:buClr>
              <a:buSzPts val="1300"/>
              <a:buFont typeface="Montserrat"/>
              <a:buNone/>
              <a:defRPr sz="1300" b="0" i="0" u="none" strike="noStrike" cap="none">
                <a:solidFill>
                  <a:schemeClr val="dk2"/>
                </a:solidFill>
                <a:latin typeface="Montserrat"/>
                <a:ea typeface="Montserrat"/>
                <a:cs typeface="Montserrat"/>
                <a:sym typeface="Montserrat"/>
              </a:defRPr>
            </a:lvl9pPr>
          </a:lstStyle>
          <a:p>
            <a:pPr algn="just"/>
            <a:r>
              <a:rPr lang="es-PY"/>
              <a:t>	Los fraudes que se cometen pueden ser de muy diversos tipos como, por ejemplo, </a:t>
            </a:r>
            <a:r>
              <a:rPr lang="es-PY" b="1"/>
              <a:t>conexiones directas a la red, alteraciones en los equipos de medida</a:t>
            </a:r>
            <a:r>
              <a:rPr lang="es-PY"/>
              <a:t> que provoquen cambios en los registros de energía</a:t>
            </a:r>
          </a:p>
          <a:p>
            <a:pPr algn="l"/>
            <a:endParaRPr lang="es-PY"/>
          </a:p>
          <a:p>
            <a:pPr marL="889000" lvl="1" indent="-285750">
              <a:buFontTx/>
              <a:buChar char="-"/>
            </a:pPr>
            <a:r>
              <a:rPr lang="es-PY" i="1">
                <a:solidFill>
                  <a:schemeClr val="tx1"/>
                </a:solidFill>
              </a:rPr>
              <a:t>Promedio de 8.000 intervenciones mensuales</a:t>
            </a:r>
          </a:p>
          <a:p>
            <a:pPr marL="889000" lvl="1" indent="-285750">
              <a:buFontTx/>
              <a:buChar char="-"/>
            </a:pPr>
            <a:r>
              <a:rPr lang="es-ES" i="1">
                <a:solidFill>
                  <a:schemeClr val="tx1"/>
                </a:solidFill>
              </a:rPr>
              <a:t>5 % de pérdidas en </a:t>
            </a:r>
            <a:r>
              <a:rPr lang="es-ES" b="1" i="1">
                <a:solidFill>
                  <a:schemeClr val="tx1"/>
                </a:solidFill>
              </a:rPr>
              <a:t>transmisión </a:t>
            </a:r>
          </a:p>
          <a:p>
            <a:pPr marL="889000" lvl="1" indent="-285750">
              <a:buFontTx/>
              <a:buChar char="-"/>
            </a:pPr>
            <a:r>
              <a:rPr lang="es-ES" i="1">
                <a:solidFill>
                  <a:schemeClr val="tx1"/>
                </a:solidFill>
              </a:rPr>
              <a:t>20% de pérdidas en </a:t>
            </a:r>
            <a:r>
              <a:rPr lang="es-ES" b="1" i="1">
                <a:solidFill>
                  <a:schemeClr val="tx1"/>
                </a:solidFill>
              </a:rPr>
              <a:t>distribución</a:t>
            </a:r>
          </a:p>
          <a:p>
            <a:pPr marL="603250" lvl="1" indent="0"/>
            <a:endParaRPr lang="es-PY" i="1">
              <a:solidFill>
                <a:schemeClr val="tx1"/>
              </a:solidFill>
            </a:endParaRPr>
          </a:p>
          <a:p>
            <a:pPr marL="889000" lvl="1" indent="-285750">
              <a:buFontTx/>
              <a:buChar char="-"/>
            </a:pPr>
            <a:endParaRPr lang="es-PY">
              <a:solidFill>
                <a:schemeClr val="tx1"/>
              </a:solidFill>
            </a:endParaRPr>
          </a:p>
        </p:txBody>
      </p:sp>
      <p:grpSp>
        <p:nvGrpSpPr>
          <p:cNvPr id="9" name="8 Grupo"/>
          <p:cNvGrpSpPr/>
          <p:nvPr/>
        </p:nvGrpSpPr>
        <p:grpSpPr>
          <a:xfrm>
            <a:off x="7452320" y="195486"/>
            <a:ext cx="946720" cy="305943"/>
            <a:chOff x="7452320" y="136566"/>
            <a:chExt cx="946720" cy="305943"/>
          </a:xfrm>
        </p:grpSpPr>
        <p:pic>
          <p:nvPicPr>
            <p:cNvPr id="10" name="9 Imagen"/>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1" name="10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2882674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Google Shape;828;p41"/>
          <p:cNvSpPr/>
          <p:nvPr/>
        </p:nvSpPr>
        <p:spPr>
          <a:xfrm>
            <a:off x="-25" y="0"/>
            <a:ext cx="9144020" cy="342900"/>
          </a:xfrm>
          <a:custGeom>
            <a:avLst/>
            <a:gdLst/>
            <a:ahLst/>
            <a:cxnLst/>
            <a:rect l="l" t="t" r="r" b="b"/>
            <a:pathLst>
              <a:path w="43778" h="1407" extrusionOk="0">
                <a:moveTo>
                  <a:pt x="0" y="0"/>
                </a:moveTo>
                <a:lnTo>
                  <a:pt x="0" y="1406"/>
                </a:lnTo>
                <a:lnTo>
                  <a:pt x="43777" y="1406"/>
                </a:lnTo>
                <a:lnTo>
                  <a:pt x="437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30;p41"/>
          <p:cNvSpPr/>
          <p:nvPr/>
        </p:nvSpPr>
        <p:spPr>
          <a:xfrm>
            <a:off x="215975" y="111150"/>
            <a:ext cx="120600" cy="120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831;p41"/>
          <p:cNvSpPr/>
          <p:nvPr/>
        </p:nvSpPr>
        <p:spPr>
          <a:xfrm>
            <a:off x="477150" y="111150"/>
            <a:ext cx="120600" cy="1206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832;p41"/>
          <p:cNvSpPr/>
          <p:nvPr/>
        </p:nvSpPr>
        <p:spPr>
          <a:xfrm>
            <a:off x="738325" y="111150"/>
            <a:ext cx="120600" cy="1206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1 Título"/>
          <p:cNvSpPr>
            <a:spLocks noGrp="1"/>
          </p:cNvSpPr>
          <p:nvPr>
            <p:ph type="title"/>
          </p:nvPr>
        </p:nvSpPr>
        <p:spPr>
          <a:xfrm>
            <a:off x="971600" y="411510"/>
            <a:ext cx="6991475" cy="709434"/>
          </a:xfrm>
        </p:spPr>
        <p:txBody>
          <a:bodyPr/>
          <a:lstStyle/>
          <a:p>
            <a:r>
              <a:rPr lang="es-PY" sz="3600"/>
              <a:t>Situación Actual</a:t>
            </a:r>
          </a:p>
        </p:txBody>
      </p:sp>
      <p:sp>
        <p:nvSpPr>
          <p:cNvPr id="3" name="2 Subtítulo"/>
          <p:cNvSpPr>
            <a:spLocks noGrp="1"/>
          </p:cNvSpPr>
          <p:nvPr>
            <p:ph type="subTitle" idx="1"/>
          </p:nvPr>
        </p:nvSpPr>
        <p:spPr>
          <a:xfrm>
            <a:off x="107504" y="699542"/>
            <a:ext cx="6084217" cy="3744416"/>
          </a:xfrm>
        </p:spPr>
        <p:txBody>
          <a:bodyPr/>
          <a:lstStyle/>
          <a:p>
            <a:pPr algn="just"/>
            <a:r>
              <a:rPr lang="es-PY"/>
              <a:t>	</a:t>
            </a:r>
          </a:p>
          <a:p>
            <a:pPr algn="just">
              <a:buFont typeface="Arial" panose="020B0604020202020204" pitchFamily="34" charset="0"/>
              <a:buChar char="•"/>
            </a:pPr>
            <a:endParaRPr lang="es-PY">
              <a:ln>
                <a:solidFill>
                  <a:schemeClr val="accent6"/>
                </a:solidFill>
              </a:ln>
              <a:solidFill>
                <a:schemeClr val="tx1"/>
              </a:solidFill>
            </a:endParaRPr>
          </a:p>
        </p:txBody>
      </p:sp>
      <p:graphicFrame>
        <p:nvGraphicFramePr>
          <p:cNvPr id="4" name="3 Diagrama"/>
          <p:cNvGraphicFramePr/>
          <p:nvPr>
            <p:extLst>
              <p:ext uri="{D42A27DB-BD31-4B8C-83A1-F6EECF244321}">
                <p14:modId xmlns:p14="http://schemas.microsoft.com/office/powerpoint/2010/main" val="3739332053"/>
              </p:ext>
            </p:extLst>
          </p:nvPr>
        </p:nvGraphicFramePr>
        <p:xfrm>
          <a:off x="480591" y="1187822"/>
          <a:ext cx="8195865" cy="3544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9 Grupo"/>
          <p:cNvGrpSpPr/>
          <p:nvPr/>
        </p:nvGrpSpPr>
        <p:grpSpPr>
          <a:xfrm>
            <a:off x="4098625" y="4744397"/>
            <a:ext cx="946720" cy="305943"/>
            <a:chOff x="7452320" y="136566"/>
            <a:chExt cx="946720" cy="305943"/>
          </a:xfrm>
        </p:grpSpPr>
        <p:pic>
          <p:nvPicPr>
            <p:cNvPr id="11" name="10 Imagen"/>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r="50000" b="5898"/>
            <a:stretch/>
          </p:blipFill>
          <p:spPr>
            <a:xfrm>
              <a:off x="7452320" y="136566"/>
              <a:ext cx="621963" cy="305943"/>
            </a:xfrm>
            <a:prstGeom prst="rect">
              <a:avLst/>
            </a:prstGeom>
          </p:spPr>
        </p:pic>
        <p:pic>
          <p:nvPicPr>
            <p:cNvPr id="12" name="11 Imagen"/>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89776" y="215283"/>
              <a:ext cx="309264" cy="173324"/>
            </a:xfrm>
            <a:prstGeom prst="rect">
              <a:avLst/>
            </a:prstGeom>
          </p:spPr>
        </p:pic>
      </p:grpSp>
    </p:spTree>
    <p:extLst>
      <p:ext uri="{BB962C8B-B14F-4D97-AF65-F5344CB8AC3E}">
        <p14:creationId xmlns:p14="http://schemas.microsoft.com/office/powerpoint/2010/main" val="1649592686"/>
      </p:ext>
    </p:extLst>
  </p:cSld>
  <p:clrMapOvr>
    <a:masterClrMapping/>
  </p:clrMapOvr>
</p:sld>
</file>

<file path=ppt/theme/theme1.xml><?xml version="1.0" encoding="utf-8"?>
<a:theme xmlns:a="http://schemas.openxmlformats.org/drawingml/2006/main" name="Healthcare Center Website by Slidesgo">
  <a:themeElements>
    <a:clrScheme name="Simple Light">
      <a:dk1>
        <a:srgbClr val="2F4A8A"/>
      </a:dk1>
      <a:lt1>
        <a:srgbClr val="FFFFFF"/>
      </a:lt1>
      <a:dk2>
        <a:srgbClr val="666666"/>
      </a:dk2>
      <a:lt2>
        <a:srgbClr val="4869B1"/>
      </a:lt2>
      <a:accent1>
        <a:srgbClr val="7EACEC"/>
      </a:accent1>
      <a:accent2>
        <a:srgbClr val="C3D9FB"/>
      </a:accent2>
      <a:accent3>
        <a:srgbClr val="90D1CB"/>
      </a:accent3>
      <a:accent4>
        <a:srgbClr val="AFDCDD"/>
      </a:accent4>
      <a:accent5>
        <a:srgbClr val="F8DBC4"/>
      </a:accent5>
      <a:accent6>
        <a:srgbClr val="FFB172"/>
      </a:accent6>
      <a:hlink>
        <a:srgbClr val="2F4A8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AAD5DDE-82AF-43C6-A746-B5DA003BD54A}"/>
</file>

<file path=customXml/itemProps2.xml><?xml version="1.0" encoding="utf-8"?>
<ds:datastoreItem xmlns:ds="http://schemas.openxmlformats.org/officeDocument/2006/customXml" ds:itemID="{BAF8583B-AD31-4481-9521-9AE3DF001065}"/>
</file>

<file path=customXml/itemProps3.xml><?xml version="1.0" encoding="utf-8"?>
<ds:datastoreItem xmlns:ds="http://schemas.openxmlformats.org/officeDocument/2006/customXml" ds:itemID="{719D2529-B50E-43B3-97FF-25883AC98FF7}"/>
</file>

<file path=docProps/app.xml><?xml version="1.0" encoding="utf-8"?>
<Properties xmlns="http://schemas.openxmlformats.org/officeDocument/2006/extended-properties" xmlns:vt="http://schemas.openxmlformats.org/officeDocument/2006/docPropsVTypes">
  <Template>Adjacency</Template>
  <TotalTime>82</TotalTime>
  <Words>2667</Words>
  <Application>Microsoft Office PowerPoint</Application>
  <PresentationFormat>Presentación en pantalla (16:9)</PresentationFormat>
  <Paragraphs>357</Paragraphs>
  <Slides>29</Slides>
  <Notes>29</Notes>
  <HiddenSlides>2</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29</vt:i4>
      </vt:variant>
    </vt:vector>
  </HeadingPairs>
  <TitlesOfParts>
    <vt:vector size="39" baseType="lpstr">
      <vt:lpstr>Alata</vt:lpstr>
      <vt:lpstr>Arial</vt:lpstr>
      <vt:lpstr>Calibri</vt:lpstr>
      <vt:lpstr>Inter-Regular</vt:lpstr>
      <vt:lpstr>Montserrat</vt:lpstr>
      <vt:lpstr>Segoe UI</vt:lpstr>
      <vt:lpstr>Symbol</vt:lpstr>
      <vt:lpstr>Times New Roman</vt:lpstr>
      <vt:lpstr>Wingdings</vt:lpstr>
      <vt:lpstr>Healthcare Center Website by Slidesgo</vt:lpstr>
      <vt:lpstr>Adquisición de un Nuevo Sistema de Gestión Comercial</vt:lpstr>
      <vt:lpstr>CONTENIDO</vt:lpstr>
      <vt:lpstr>Presentación de PowerPoint</vt:lpstr>
      <vt:lpstr>Presentación de PowerPoint</vt:lpstr>
      <vt:lpstr>Gestión Comercial de la ANDE</vt:lpstr>
      <vt:lpstr>1) Solicitud de Abastecimiento de Energía </vt:lpstr>
      <vt:lpstr>3) Atención al Cliente</vt:lpstr>
      <vt:lpstr>5) Órdenes de Trabajo</vt:lpstr>
      <vt:lpstr>Situación Actual</vt:lpstr>
      <vt:lpstr>Situación Actual</vt:lpstr>
      <vt:lpstr>Situación actual del Sistema vigente</vt:lpstr>
      <vt:lpstr>RESEÑA DEL PROCESO </vt:lpstr>
      <vt:lpstr>Sistema de Gestión Comercial - World Class</vt:lpstr>
      <vt:lpstr>ALCANCE DEL SISTEMA DE GESTIÓN COMERCIAL</vt:lpstr>
      <vt:lpstr>LPI: “Adquisición del Sistema de Gestión Comercial”</vt:lpstr>
      <vt:lpstr>Especificaciones Generales</vt:lpstr>
      <vt:lpstr>Pliego estándar de Bases y Condiciones</vt:lpstr>
      <vt:lpstr>Especificaciones Generales</vt:lpstr>
      <vt:lpstr>Presentación de PowerPoint</vt:lpstr>
      <vt:lpstr>Funcionalidades solicitadas</vt:lpstr>
      <vt:lpstr>Características tecnológicas</vt:lpstr>
      <vt:lpstr>Servicio de Mantenimiento</vt:lpstr>
      <vt:lpstr>Consultoría para la implantación</vt:lpstr>
      <vt:lpstr>Consultoría post implantación</vt:lpstr>
      <vt:lpstr>Formularios</vt:lpstr>
      <vt:lpstr>Cronograma plurianual</vt:lpstr>
      <vt:lpstr>CRONOGRAMA IMPLANTACIÓN</vt:lpstr>
      <vt:lpstr>CRONOGRAMA PAGOS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Nuevo Sistema de Gestión Comercial</dc:title>
  <dc:creator>Nicolás Canese Ortellado</dc:creator>
  <cp:lastModifiedBy>Larissa Carmin Aguilera Dominguez</cp:lastModifiedBy>
  <cp:revision>5</cp:revision>
  <dcterms:modified xsi:type="dcterms:W3CDTF">2021-11-27T17:02:30Z</dcterms:modified>
</cp:coreProperties>
</file>